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82" r:id="rId6"/>
    <p:sldId id="259" r:id="rId7"/>
    <p:sldId id="262" r:id="rId8"/>
    <p:sldId id="275" r:id="rId9"/>
    <p:sldId id="277" r:id="rId10"/>
    <p:sldId id="276" r:id="rId11"/>
    <p:sldId id="278" r:id="rId12"/>
    <p:sldId id="290" r:id="rId13"/>
    <p:sldId id="285" r:id="rId14"/>
    <p:sldId id="293" r:id="rId15"/>
    <p:sldId id="297" r:id="rId16"/>
    <p:sldId id="292" r:id="rId17"/>
    <p:sldId id="296" r:id="rId18"/>
    <p:sldId id="295" r:id="rId19"/>
    <p:sldId id="299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%202\Surfacewater_md\runoff\Orkhon\Ider%20Zurkh%20proc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Tumurchudur1\My%20Documents\Surfacewater_md\runoff\Tuul\Tuul-Ubaatar%20proc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%202\Surfacewater_md\runoff\Tuul\Tuul-Ubaatar%20proc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%202\Surfacewater_md\runoff\Orkhon\Ider%20Zurkh%20proc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Tumurchudur1\My%20Documents\Surfacewater_md\runoff\Tuul\Tuul-Ubaatar%20pro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Monthly average</a:t>
            </a:r>
            <a:r>
              <a:rPr lang="en-US" sz="1800" baseline="0"/>
              <a:t> flows at </a:t>
            </a:r>
            <a:r>
              <a:rPr lang="en-US" sz="1800"/>
              <a:t>Ider River - Zurkh station  </a:t>
            </a:r>
          </a:p>
        </c:rich>
      </c:tx>
      <c:layout>
        <c:manualLayout>
          <c:xMode val="edge"/>
          <c:yMode val="edge"/>
          <c:x val="0.25130969831407057"/>
          <c:y val="1.149425287356322E-2"/>
        </c:manualLayout>
      </c:layout>
      <c:overlay val="1"/>
    </c:title>
    <c:plotArea>
      <c:layout>
        <c:manualLayout>
          <c:layoutTarget val="inner"/>
          <c:xMode val="edge"/>
          <c:yMode val="edge"/>
          <c:x val="4.1348639397567874E-2"/>
          <c:y val="9.5785742299454218E-2"/>
          <c:w val="0.93970571525528146"/>
          <c:h val="0.81726007075202556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Sheet2!$I$3:$I$374</c:f>
              <c:numCache>
                <c:formatCode>[$-409]d/mmm/yy;@</c:formatCode>
                <c:ptCount val="372"/>
                <c:pt idx="0">
                  <c:v>28491</c:v>
                </c:pt>
                <c:pt idx="1">
                  <c:v>28522</c:v>
                </c:pt>
                <c:pt idx="2">
                  <c:v>28550</c:v>
                </c:pt>
                <c:pt idx="3">
                  <c:v>28581</c:v>
                </c:pt>
                <c:pt idx="4">
                  <c:v>28611</c:v>
                </c:pt>
                <c:pt idx="5">
                  <c:v>28642</c:v>
                </c:pt>
                <c:pt idx="6">
                  <c:v>28672</c:v>
                </c:pt>
                <c:pt idx="7">
                  <c:v>28703</c:v>
                </c:pt>
                <c:pt idx="8">
                  <c:v>28734</c:v>
                </c:pt>
                <c:pt idx="9">
                  <c:v>28764</c:v>
                </c:pt>
                <c:pt idx="10">
                  <c:v>28795</c:v>
                </c:pt>
                <c:pt idx="11">
                  <c:v>28825</c:v>
                </c:pt>
                <c:pt idx="12">
                  <c:v>28856</c:v>
                </c:pt>
                <c:pt idx="13">
                  <c:v>28887</c:v>
                </c:pt>
                <c:pt idx="14">
                  <c:v>28915</c:v>
                </c:pt>
                <c:pt idx="15">
                  <c:v>28946</c:v>
                </c:pt>
                <c:pt idx="16">
                  <c:v>28976</c:v>
                </c:pt>
                <c:pt idx="17">
                  <c:v>29007</c:v>
                </c:pt>
                <c:pt idx="18">
                  <c:v>29037</c:v>
                </c:pt>
                <c:pt idx="19">
                  <c:v>29068</c:v>
                </c:pt>
                <c:pt idx="20">
                  <c:v>29099</c:v>
                </c:pt>
                <c:pt idx="21">
                  <c:v>29129</c:v>
                </c:pt>
                <c:pt idx="22">
                  <c:v>29160</c:v>
                </c:pt>
                <c:pt idx="23">
                  <c:v>29190</c:v>
                </c:pt>
                <c:pt idx="24">
                  <c:v>29221</c:v>
                </c:pt>
                <c:pt idx="25">
                  <c:v>29252</c:v>
                </c:pt>
                <c:pt idx="26">
                  <c:v>29281</c:v>
                </c:pt>
                <c:pt idx="27">
                  <c:v>29312</c:v>
                </c:pt>
                <c:pt idx="28">
                  <c:v>29342</c:v>
                </c:pt>
                <c:pt idx="29">
                  <c:v>29373</c:v>
                </c:pt>
                <c:pt idx="30">
                  <c:v>29403</c:v>
                </c:pt>
                <c:pt idx="31">
                  <c:v>29434</c:v>
                </c:pt>
                <c:pt idx="32">
                  <c:v>29465</c:v>
                </c:pt>
                <c:pt idx="33">
                  <c:v>29495</c:v>
                </c:pt>
                <c:pt idx="34">
                  <c:v>29526</c:v>
                </c:pt>
                <c:pt idx="35">
                  <c:v>29556</c:v>
                </c:pt>
                <c:pt idx="36">
                  <c:v>29587</c:v>
                </c:pt>
                <c:pt idx="37">
                  <c:v>29618</c:v>
                </c:pt>
                <c:pt idx="38">
                  <c:v>29646</c:v>
                </c:pt>
                <c:pt idx="39">
                  <c:v>29677</c:v>
                </c:pt>
                <c:pt idx="40">
                  <c:v>29707</c:v>
                </c:pt>
                <c:pt idx="41">
                  <c:v>29738</c:v>
                </c:pt>
                <c:pt idx="42">
                  <c:v>29768</c:v>
                </c:pt>
                <c:pt idx="43">
                  <c:v>29799</c:v>
                </c:pt>
                <c:pt idx="44">
                  <c:v>29830</c:v>
                </c:pt>
                <c:pt idx="45">
                  <c:v>29860</c:v>
                </c:pt>
                <c:pt idx="46">
                  <c:v>29891</c:v>
                </c:pt>
                <c:pt idx="47">
                  <c:v>29921</c:v>
                </c:pt>
                <c:pt idx="48">
                  <c:v>29952</c:v>
                </c:pt>
                <c:pt idx="49">
                  <c:v>29983</c:v>
                </c:pt>
                <c:pt idx="50">
                  <c:v>30011</c:v>
                </c:pt>
                <c:pt idx="51">
                  <c:v>30042</c:v>
                </c:pt>
                <c:pt idx="52">
                  <c:v>30072</c:v>
                </c:pt>
                <c:pt idx="53">
                  <c:v>30103</c:v>
                </c:pt>
                <c:pt idx="54">
                  <c:v>30133</c:v>
                </c:pt>
                <c:pt idx="55">
                  <c:v>30164</c:v>
                </c:pt>
                <c:pt idx="56">
                  <c:v>30195</c:v>
                </c:pt>
                <c:pt idx="57">
                  <c:v>30225</c:v>
                </c:pt>
                <c:pt idx="58">
                  <c:v>30256</c:v>
                </c:pt>
                <c:pt idx="59">
                  <c:v>30286</c:v>
                </c:pt>
                <c:pt idx="60">
                  <c:v>30317</c:v>
                </c:pt>
                <c:pt idx="61">
                  <c:v>30348</c:v>
                </c:pt>
                <c:pt idx="62">
                  <c:v>30376</c:v>
                </c:pt>
                <c:pt idx="63">
                  <c:v>30407</c:v>
                </c:pt>
                <c:pt idx="64">
                  <c:v>30437</c:v>
                </c:pt>
                <c:pt idx="65">
                  <c:v>30468</c:v>
                </c:pt>
                <c:pt idx="66">
                  <c:v>30498</c:v>
                </c:pt>
                <c:pt idx="67">
                  <c:v>30529</c:v>
                </c:pt>
                <c:pt idx="68">
                  <c:v>30560</c:v>
                </c:pt>
                <c:pt idx="69">
                  <c:v>30590</c:v>
                </c:pt>
                <c:pt idx="70">
                  <c:v>30621</c:v>
                </c:pt>
                <c:pt idx="71">
                  <c:v>30651</c:v>
                </c:pt>
                <c:pt idx="72">
                  <c:v>30682</c:v>
                </c:pt>
                <c:pt idx="73">
                  <c:v>30713</c:v>
                </c:pt>
                <c:pt idx="74">
                  <c:v>30742</c:v>
                </c:pt>
                <c:pt idx="75">
                  <c:v>30773</c:v>
                </c:pt>
                <c:pt idx="76">
                  <c:v>30803</c:v>
                </c:pt>
                <c:pt idx="77">
                  <c:v>30834</c:v>
                </c:pt>
                <c:pt idx="78">
                  <c:v>30864</c:v>
                </c:pt>
                <c:pt idx="79">
                  <c:v>30895</c:v>
                </c:pt>
                <c:pt idx="80">
                  <c:v>30926</c:v>
                </c:pt>
                <c:pt idx="81">
                  <c:v>30956</c:v>
                </c:pt>
                <c:pt idx="82">
                  <c:v>30987</c:v>
                </c:pt>
                <c:pt idx="83">
                  <c:v>31017</c:v>
                </c:pt>
                <c:pt idx="84">
                  <c:v>31048</c:v>
                </c:pt>
                <c:pt idx="85">
                  <c:v>31079</c:v>
                </c:pt>
                <c:pt idx="86">
                  <c:v>31107</c:v>
                </c:pt>
                <c:pt idx="87">
                  <c:v>31138</c:v>
                </c:pt>
                <c:pt idx="88">
                  <c:v>31168</c:v>
                </c:pt>
                <c:pt idx="89">
                  <c:v>31199</c:v>
                </c:pt>
                <c:pt idx="90">
                  <c:v>31229</c:v>
                </c:pt>
                <c:pt idx="91">
                  <c:v>31260</c:v>
                </c:pt>
                <c:pt idx="92">
                  <c:v>31291</c:v>
                </c:pt>
                <c:pt idx="93">
                  <c:v>31321</c:v>
                </c:pt>
                <c:pt idx="94">
                  <c:v>31352</c:v>
                </c:pt>
                <c:pt idx="95">
                  <c:v>31382</c:v>
                </c:pt>
                <c:pt idx="96">
                  <c:v>31413</c:v>
                </c:pt>
                <c:pt idx="97">
                  <c:v>31444</c:v>
                </c:pt>
                <c:pt idx="98">
                  <c:v>31472</c:v>
                </c:pt>
                <c:pt idx="99">
                  <c:v>31503</c:v>
                </c:pt>
                <c:pt idx="100">
                  <c:v>31533</c:v>
                </c:pt>
                <c:pt idx="101">
                  <c:v>31564</c:v>
                </c:pt>
                <c:pt idx="102">
                  <c:v>31594</c:v>
                </c:pt>
                <c:pt idx="103">
                  <c:v>31625</c:v>
                </c:pt>
                <c:pt idx="104">
                  <c:v>31656</c:v>
                </c:pt>
                <c:pt idx="105">
                  <c:v>31686</c:v>
                </c:pt>
                <c:pt idx="106">
                  <c:v>31717</c:v>
                </c:pt>
                <c:pt idx="107">
                  <c:v>31747</c:v>
                </c:pt>
                <c:pt idx="108">
                  <c:v>31778</c:v>
                </c:pt>
                <c:pt idx="109">
                  <c:v>31809</c:v>
                </c:pt>
                <c:pt idx="110">
                  <c:v>31837</c:v>
                </c:pt>
                <c:pt idx="111">
                  <c:v>31868</c:v>
                </c:pt>
                <c:pt idx="112">
                  <c:v>31898</c:v>
                </c:pt>
                <c:pt idx="113">
                  <c:v>31929</c:v>
                </c:pt>
                <c:pt idx="114">
                  <c:v>31959</c:v>
                </c:pt>
                <c:pt idx="115">
                  <c:v>31990</c:v>
                </c:pt>
                <c:pt idx="116">
                  <c:v>32021</c:v>
                </c:pt>
                <c:pt idx="117">
                  <c:v>32051</c:v>
                </c:pt>
                <c:pt idx="118">
                  <c:v>32082</c:v>
                </c:pt>
                <c:pt idx="119">
                  <c:v>32112</c:v>
                </c:pt>
                <c:pt idx="120">
                  <c:v>32143</c:v>
                </c:pt>
                <c:pt idx="121">
                  <c:v>32174</c:v>
                </c:pt>
                <c:pt idx="122">
                  <c:v>32203</c:v>
                </c:pt>
                <c:pt idx="123">
                  <c:v>32234</c:v>
                </c:pt>
                <c:pt idx="124">
                  <c:v>32264</c:v>
                </c:pt>
                <c:pt idx="125">
                  <c:v>32295</c:v>
                </c:pt>
                <c:pt idx="126">
                  <c:v>32325</c:v>
                </c:pt>
                <c:pt idx="127">
                  <c:v>32356</c:v>
                </c:pt>
                <c:pt idx="128">
                  <c:v>32387</c:v>
                </c:pt>
                <c:pt idx="129">
                  <c:v>32417</c:v>
                </c:pt>
                <c:pt idx="130">
                  <c:v>32448</c:v>
                </c:pt>
                <c:pt idx="131">
                  <c:v>32478</c:v>
                </c:pt>
                <c:pt idx="132">
                  <c:v>32509</c:v>
                </c:pt>
                <c:pt idx="133">
                  <c:v>32540</c:v>
                </c:pt>
                <c:pt idx="134">
                  <c:v>32568</c:v>
                </c:pt>
                <c:pt idx="135">
                  <c:v>32599</c:v>
                </c:pt>
                <c:pt idx="136">
                  <c:v>32629</c:v>
                </c:pt>
                <c:pt idx="137">
                  <c:v>32660</c:v>
                </c:pt>
                <c:pt idx="138">
                  <c:v>32690</c:v>
                </c:pt>
                <c:pt idx="139">
                  <c:v>32721</c:v>
                </c:pt>
                <c:pt idx="140">
                  <c:v>32752</c:v>
                </c:pt>
                <c:pt idx="141">
                  <c:v>32782</c:v>
                </c:pt>
                <c:pt idx="142">
                  <c:v>32813</c:v>
                </c:pt>
                <c:pt idx="143">
                  <c:v>32843</c:v>
                </c:pt>
                <c:pt idx="144">
                  <c:v>32874</c:v>
                </c:pt>
                <c:pt idx="145">
                  <c:v>32905</c:v>
                </c:pt>
                <c:pt idx="146">
                  <c:v>32933</c:v>
                </c:pt>
                <c:pt idx="147">
                  <c:v>32964</c:v>
                </c:pt>
                <c:pt idx="148">
                  <c:v>32994</c:v>
                </c:pt>
                <c:pt idx="149">
                  <c:v>33025</c:v>
                </c:pt>
                <c:pt idx="150">
                  <c:v>33055</c:v>
                </c:pt>
                <c:pt idx="151">
                  <c:v>33086</c:v>
                </c:pt>
                <c:pt idx="152">
                  <c:v>33117</c:v>
                </c:pt>
                <c:pt idx="153">
                  <c:v>33147</c:v>
                </c:pt>
                <c:pt idx="154">
                  <c:v>33178</c:v>
                </c:pt>
                <c:pt idx="155">
                  <c:v>33208</c:v>
                </c:pt>
                <c:pt idx="156">
                  <c:v>33239</c:v>
                </c:pt>
                <c:pt idx="157">
                  <c:v>33270</c:v>
                </c:pt>
                <c:pt idx="158">
                  <c:v>33298</c:v>
                </c:pt>
                <c:pt idx="159">
                  <c:v>33329</c:v>
                </c:pt>
                <c:pt idx="160">
                  <c:v>33359</c:v>
                </c:pt>
                <c:pt idx="161">
                  <c:v>33390</c:v>
                </c:pt>
                <c:pt idx="162">
                  <c:v>33420</c:v>
                </c:pt>
                <c:pt idx="163">
                  <c:v>33451</c:v>
                </c:pt>
                <c:pt idx="164">
                  <c:v>33482</c:v>
                </c:pt>
                <c:pt idx="165">
                  <c:v>33512</c:v>
                </c:pt>
                <c:pt idx="166">
                  <c:v>33543</c:v>
                </c:pt>
                <c:pt idx="167">
                  <c:v>33573</c:v>
                </c:pt>
                <c:pt idx="168">
                  <c:v>33604</c:v>
                </c:pt>
                <c:pt idx="169">
                  <c:v>33635</c:v>
                </c:pt>
                <c:pt idx="170">
                  <c:v>33664</c:v>
                </c:pt>
                <c:pt idx="171">
                  <c:v>33695</c:v>
                </c:pt>
                <c:pt idx="172">
                  <c:v>33725</c:v>
                </c:pt>
                <c:pt idx="173">
                  <c:v>33756</c:v>
                </c:pt>
                <c:pt idx="174">
                  <c:v>33786</c:v>
                </c:pt>
                <c:pt idx="175">
                  <c:v>33817</c:v>
                </c:pt>
                <c:pt idx="176">
                  <c:v>33848</c:v>
                </c:pt>
                <c:pt idx="177">
                  <c:v>33878</c:v>
                </c:pt>
                <c:pt idx="178">
                  <c:v>33909</c:v>
                </c:pt>
                <c:pt idx="179">
                  <c:v>33939</c:v>
                </c:pt>
                <c:pt idx="180">
                  <c:v>33970</c:v>
                </c:pt>
                <c:pt idx="181">
                  <c:v>34001</c:v>
                </c:pt>
                <c:pt idx="182">
                  <c:v>34029</c:v>
                </c:pt>
                <c:pt idx="183">
                  <c:v>34060</c:v>
                </c:pt>
                <c:pt idx="184">
                  <c:v>34090</c:v>
                </c:pt>
                <c:pt idx="185">
                  <c:v>34121</c:v>
                </c:pt>
                <c:pt idx="186">
                  <c:v>34151</c:v>
                </c:pt>
                <c:pt idx="187">
                  <c:v>34182</c:v>
                </c:pt>
                <c:pt idx="188">
                  <c:v>34213</c:v>
                </c:pt>
                <c:pt idx="189">
                  <c:v>34243</c:v>
                </c:pt>
                <c:pt idx="190">
                  <c:v>34274</c:v>
                </c:pt>
                <c:pt idx="191">
                  <c:v>34304</c:v>
                </c:pt>
                <c:pt idx="192">
                  <c:v>34335</c:v>
                </c:pt>
                <c:pt idx="193">
                  <c:v>34366</c:v>
                </c:pt>
                <c:pt idx="194">
                  <c:v>34394</c:v>
                </c:pt>
                <c:pt idx="195">
                  <c:v>34425</c:v>
                </c:pt>
                <c:pt idx="196">
                  <c:v>34455</c:v>
                </c:pt>
                <c:pt idx="197">
                  <c:v>34486</c:v>
                </c:pt>
                <c:pt idx="198">
                  <c:v>34516</c:v>
                </c:pt>
                <c:pt idx="199">
                  <c:v>34547</c:v>
                </c:pt>
                <c:pt idx="200">
                  <c:v>34578</c:v>
                </c:pt>
                <c:pt idx="201">
                  <c:v>34608</c:v>
                </c:pt>
                <c:pt idx="202">
                  <c:v>34639</c:v>
                </c:pt>
                <c:pt idx="203">
                  <c:v>34669</c:v>
                </c:pt>
                <c:pt idx="204">
                  <c:v>34700</c:v>
                </c:pt>
                <c:pt idx="205">
                  <c:v>34731</c:v>
                </c:pt>
                <c:pt idx="206">
                  <c:v>34759</c:v>
                </c:pt>
                <c:pt idx="207">
                  <c:v>34790</c:v>
                </c:pt>
                <c:pt idx="208">
                  <c:v>34820</c:v>
                </c:pt>
                <c:pt idx="209">
                  <c:v>34851</c:v>
                </c:pt>
                <c:pt idx="210">
                  <c:v>34881</c:v>
                </c:pt>
                <c:pt idx="211">
                  <c:v>34912</c:v>
                </c:pt>
                <c:pt idx="212">
                  <c:v>34943</c:v>
                </c:pt>
                <c:pt idx="213">
                  <c:v>34973</c:v>
                </c:pt>
                <c:pt idx="214">
                  <c:v>35004</c:v>
                </c:pt>
                <c:pt idx="215">
                  <c:v>35034</c:v>
                </c:pt>
                <c:pt idx="216">
                  <c:v>35065</c:v>
                </c:pt>
                <c:pt idx="217">
                  <c:v>35096</c:v>
                </c:pt>
                <c:pt idx="218">
                  <c:v>35125</c:v>
                </c:pt>
                <c:pt idx="219">
                  <c:v>35156</c:v>
                </c:pt>
                <c:pt idx="220">
                  <c:v>35186</c:v>
                </c:pt>
                <c:pt idx="221">
                  <c:v>35217</c:v>
                </c:pt>
                <c:pt idx="222">
                  <c:v>35247</c:v>
                </c:pt>
                <c:pt idx="223">
                  <c:v>35278</c:v>
                </c:pt>
                <c:pt idx="224">
                  <c:v>35309</c:v>
                </c:pt>
                <c:pt idx="225">
                  <c:v>35339</c:v>
                </c:pt>
                <c:pt idx="226">
                  <c:v>35370</c:v>
                </c:pt>
                <c:pt idx="227">
                  <c:v>35400</c:v>
                </c:pt>
                <c:pt idx="228">
                  <c:v>35431</c:v>
                </c:pt>
                <c:pt idx="229">
                  <c:v>35462</c:v>
                </c:pt>
                <c:pt idx="230">
                  <c:v>35490</c:v>
                </c:pt>
                <c:pt idx="231">
                  <c:v>35521</c:v>
                </c:pt>
                <c:pt idx="232">
                  <c:v>35551</c:v>
                </c:pt>
                <c:pt idx="233">
                  <c:v>35582</c:v>
                </c:pt>
                <c:pt idx="234">
                  <c:v>35612</c:v>
                </c:pt>
                <c:pt idx="235">
                  <c:v>35643</c:v>
                </c:pt>
                <c:pt idx="236">
                  <c:v>35674</c:v>
                </c:pt>
                <c:pt idx="237">
                  <c:v>35704</c:v>
                </c:pt>
                <c:pt idx="238">
                  <c:v>35735</c:v>
                </c:pt>
                <c:pt idx="239">
                  <c:v>35765</c:v>
                </c:pt>
                <c:pt idx="240">
                  <c:v>35796</c:v>
                </c:pt>
                <c:pt idx="241">
                  <c:v>35827</c:v>
                </c:pt>
                <c:pt idx="242">
                  <c:v>35855</c:v>
                </c:pt>
                <c:pt idx="243">
                  <c:v>35886</c:v>
                </c:pt>
                <c:pt idx="244">
                  <c:v>35916</c:v>
                </c:pt>
                <c:pt idx="245">
                  <c:v>35947</c:v>
                </c:pt>
                <c:pt idx="246">
                  <c:v>35977</c:v>
                </c:pt>
                <c:pt idx="247">
                  <c:v>36008</c:v>
                </c:pt>
                <c:pt idx="248">
                  <c:v>36039</c:v>
                </c:pt>
                <c:pt idx="249">
                  <c:v>36069</c:v>
                </c:pt>
                <c:pt idx="250">
                  <c:v>36100</c:v>
                </c:pt>
                <c:pt idx="251">
                  <c:v>36130</c:v>
                </c:pt>
                <c:pt idx="252">
                  <c:v>36161</c:v>
                </c:pt>
                <c:pt idx="253">
                  <c:v>36192</c:v>
                </c:pt>
                <c:pt idx="254">
                  <c:v>36220</c:v>
                </c:pt>
                <c:pt idx="255">
                  <c:v>36251</c:v>
                </c:pt>
                <c:pt idx="256">
                  <c:v>36281</c:v>
                </c:pt>
                <c:pt idx="257">
                  <c:v>36312</c:v>
                </c:pt>
                <c:pt idx="258">
                  <c:v>36342</c:v>
                </c:pt>
                <c:pt idx="259">
                  <c:v>36373</c:v>
                </c:pt>
                <c:pt idx="260">
                  <c:v>36404</c:v>
                </c:pt>
                <c:pt idx="261">
                  <c:v>36434</c:v>
                </c:pt>
                <c:pt idx="262">
                  <c:v>36465</c:v>
                </c:pt>
                <c:pt idx="263">
                  <c:v>36495</c:v>
                </c:pt>
                <c:pt idx="264">
                  <c:v>36526</c:v>
                </c:pt>
                <c:pt idx="265">
                  <c:v>36557</c:v>
                </c:pt>
                <c:pt idx="266">
                  <c:v>36586</c:v>
                </c:pt>
                <c:pt idx="267">
                  <c:v>36617</c:v>
                </c:pt>
                <c:pt idx="268">
                  <c:v>36647</c:v>
                </c:pt>
                <c:pt idx="269">
                  <c:v>36678</c:v>
                </c:pt>
                <c:pt idx="270">
                  <c:v>36708</c:v>
                </c:pt>
                <c:pt idx="271">
                  <c:v>36739</c:v>
                </c:pt>
                <c:pt idx="272">
                  <c:v>36770</c:v>
                </c:pt>
                <c:pt idx="273">
                  <c:v>36800</c:v>
                </c:pt>
                <c:pt idx="274">
                  <c:v>36831</c:v>
                </c:pt>
                <c:pt idx="275">
                  <c:v>36861</c:v>
                </c:pt>
                <c:pt idx="276">
                  <c:v>36892</c:v>
                </c:pt>
                <c:pt idx="277">
                  <c:v>36923</c:v>
                </c:pt>
                <c:pt idx="278">
                  <c:v>36951</c:v>
                </c:pt>
                <c:pt idx="279">
                  <c:v>36982</c:v>
                </c:pt>
                <c:pt idx="280">
                  <c:v>37012</c:v>
                </c:pt>
                <c:pt idx="281">
                  <c:v>37043</c:v>
                </c:pt>
                <c:pt idx="282">
                  <c:v>37073</c:v>
                </c:pt>
                <c:pt idx="283">
                  <c:v>37104</c:v>
                </c:pt>
                <c:pt idx="284">
                  <c:v>37135</c:v>
                </c:pt>
                <c:pt idx="285">
                  <c:v>37165</c:v>
                </c:pt>
                <c:pt idx="286">
                  <c:v>37196</c:v>
                </c:pt>
                <c:pt idx="287">
                  <c:v>37226</c:v>
                </c:pt>
                <c:pt idx="288">
                  <c:v>37257</c:v>
                </c:pt>
                <c:pt idx="289">
                  <c:v>37288</c:v>
                </c:pt>
                <c:pt idx="290">
                  <c:v>37316</c:v>
                </c:pt>
                <c:pt idx="291">
                  <c:v>37347</c:v>
                </c:pt>
                <c:pt idx="292">
                  <c:v>37377</c:v>
                </c:pt>
                <c:pt idx="293">
                  <c:v>37408</c:v>
                </c:pt>
                <c:pt idx="294">
                  <c:v>37438</c:v>
                </c:pt>
                <c:pt idx="295">
                  <c:v>37469</c:v>
                </c:pt>
                <c:pt idx="296">
                  <c:v>37500</c:v>
                </c:pt>
                <c:pt idx="297">
                  <c:v>37530</c:v>
                </c:pt>
                <c:pt idx="298">
                  <c:v>37561</c:v>
                </c:pt>
                <c:pt idx="299">
                  <c:v>37591</c:v>
                </c:pt>
                <c:pt idx="300">
                  <c:v>37622</c:v>
                </c:pt>
                <c:pt idx="301">
                  <c:v>37653</c:v>
                </c:pt>
                <c:pt idx="302">
                  <c:v>37681</c:v>
                </c:pt>
                <c:pt idx="303">
                  <c:v>37712</c:v>
                </c:pt>
                <c:pt idx="304">
                  <c:v>37742</c:v>
                </c:pt>
                <c:pt idx="305">
                  <c:v>37773</c:v>
                </c:pt>
                <c:pt idx="306">
                  <c:v>37803</c:v>
                </c:pt>
                <c:pt idx="307">
                  <c:v>37834</c:v>
                </c:pt>
                <c:pt idx="308">
                  <c:v>37865</c:v>
                </c:pt>
                <c:pt idx="309">
                  <c:v>37895</c:v>
                </c:pt>
                <c:pt idx="310">
                  <c:v>37926</c:v>
                </c:pt>
                <c:pt idx="311">
                  <c:v>37956</c:v>
                </c:pt>
                <c:pt idx="312">
                  <c:v>37987</c:v>
                </c:pt>
                <c:pt idx="313">
                  <c:v>38018</c:v>
                </c:pt>
                <c:pt idx="314">
                  <c:v>38047</c:v>
                </c:pt>
                <c:pt idx="315">
                  <c:v>38078</c:v>
                </c:pt>
                <c:pt idx="316">
                  <c:v>38108</c:v>
                </c:pt>
                <c:pt idx="317">
                  <c:v>38139</c:v>
                </c:pt>
                <c:pt idx="318">
                  <c:v>38169</c:v>
                </c:pt>
                <c:pt idx="319">
                  <c:v>38200</c:v>
                </c:pt>
                <c:pt idx="320">
                  <c:v>38231</c:v>
                </c:pt>
                <c:pt idx="321">
                  <c:v>38261</c:v>
                </c:pt>
                <c:pt idx="322">
                  <c:v>38292</c:v>
                </c:pt>
                <c:pt idx="323">
                  <c:v>38322</c:v>
                </c:pt>
                <c:pt idx="324">
                  <c:v>38353</c:v>
                </c:pt>
                <c:pt idx="325">
                  <c:v>38384</c:v>
                </c:pt>
                <c:pt idx="326">
                  <c:v>38412</c:v>
                </c:pt>
                <c:pt idx="327">
                  <c:v>38443</c:v>
                </c:pt>
                <c:pt idx="328">
                  <c:v>38473</c:v>
                </c:pt>
                <c:pt idx="329">
                  <c:v>38504</c:v>
                </c:pt>
                <c:pt idx="330">
                  <c:v>38534</c:v>
                </c:pt>
                <c:pt idx="331">
                  <c:v>38565</c:v>
                </c:pt>
                <c:pt idx="332">
                  <c:v>38596</c:v>
                </c:pt>
                <c:pt idx="333">
                  <c:v>38626</c:v>
                </c:pt>
                <c:pt idx="334">
                  <c:v>38657</c:v>
                </c:pt>
                <c:pt idx="335">
                  <c:v>38687</c:v>
                </c:pt>
                <c:pt idx="336">
                  <c:v>38718</c:v>
                </c:pt>
                <c:pt idx="337">
                  <c:v>38749</c:v>
                </c:pt>
                <c:pt idx="338">
                  <c:v>38777</c:v>
                </c:pt>
                <c:pt idx="339">
                  <c:v>38808</c:v>
                </c:pt>
                <c:pt idx="340">
                  <c:v>38838</c:v>
                </c:pt>
                <c:pt idx="341">
                  <c:v>38869</c:v>
                </c:pt>
                <c:pt idx="342">
                  <c:v>38899</c:v>
                </c:pt>
                <c:pt idx="343">
                  <c:v>38930</c:v>
                </c:pt>
                <c:pt idx="344">
                  <c:v>38961</c:v>
                </c:pt>
                <c:pt idx="345">
                  <c:v>38991</c:v>
                </c:pt>
                <c:pt idx="346">
                  <c:v>39022</c:v>
                </c:pt>
                <c:pt idx="347">
                  <c:v>39052</c:v>
                </c:pt>
                <c:pt idx="348">
                  <c:v>39083</c:v>
                </c:pt>
                <c:pt idx="349">
                  <c:v>39114</c:v>
                </c:pt>
                <c:pt idx="350">
                  <c:v>39142</c:v>
                </c:pt>
                <c:pt idx="351">
                  <c:v>39173</c:v>
                </c:pt>
                <c:pt idx="352">
                  <c:v>39203</c:v>
                </c:pt>
                <c:pt idx="353">
                  <c:v>39234</c:v>
                </c:pt>
                <c:pt idx="354">
                  <c:v>39264</c:v>
                </c:pt>
                <c:pt idx="355">
                  <c:v>39295</c:v>
                </c:pt>
                <c:pt idx="356">
                  <c:v>39326</c:v>
                </c:pt>
                <c:pt idx="357">
                  <c:v>39356</c:v>
                </c:pt>
                <c:pt idx="358">
                  <c:v>39387</c:v>
                </c:pt>
                <c:pt idx="359">
                  <c:v>39417</c:v>
                </c:pt>
              </c:numCache>
            </c:numRef>
          </c:cat>
          <c:val>
            <c:numRef>
              <c:f>Sheet2!$J$3:$J$374</c:f>
              <c:numCache>
                <c:formatCode>0.00</c:formatCode>
                <c:ptCount val="372"/>
                <c:pt idx="0">
                  <c:v>1.9596774193548381</c:v>
                </c:pt>
                <c:pt idx="1">
                  <c:v>0.17241379310344856</c:v>
                </c:pt>
                <c:pt idx="2">
                  <c:v>0.69516129032258189</c:v>
                </c:pt>
                <c:pt idx="3">
                  <c:v>20.307333333333283</c:v>
                </c:pt>
                <c:pt idx="4">
                  <c:v>24.883870967741927</c:v>
                </c:pt>
                <c:pt idx="5">
                  <c:v>17.080000000000002</c:v>
                </c:pt>
                <c:pt idx="6">
                  <c:v>25.883870967741927</c:v>
                </c:pt>
                <c:pt idx="7">
                  <c:v>17.525806451612905</c:v>
                </c:pt>
                <c:pt idx="8">
                  <c:v>15.263333333333327</c:v>
                </c:pt>
                <c:pt idx="9">
                  <c:v>11.428387096774188</c:v>
                </c:pt>
                <c:pt idx="10">
                  <c:v>3.7693333333333352</c:v>
                </c:pt>
                <c:pt idx="11">
                  <c:v>1.7496774193548381</c:v>
                </c:pt>
                <c:pt idx="12">
                  <c:v>0.78129032258064524</c:v>
                </c:pt>
                <c:pt idx="13">
                  <c:v>0.21862068965517251</c:v>
                </c:pt>
                <c:pt idx="14">
                  <c:v>1.2225806451612899</c:v>
                </c:pt>
                <c:pt idx="15">
                  <c:v>10.556666666666686</c:v>
                </c:pt>
                <c:pt idx="16">
                  <c:v>110.16451612903226</c:v>
                </c:pt>
                <c:pt idx="17">
                  <c:v>45.293333333333393</c:v>
                </c:pt>
                <c:pt idx="18">
                  <c:v>132.83225806451611</c:v>
                </c:pt>
                <c:pt idx="19">
                  <c:v>67.096774193548285</c:v>
                </c:pt>
                <c:pt idx="20">
                  <c:v>52.793333333333393</c:v>
                </c:pt>
                <c:pt idx="21">
                  <c:v>28.532258064516135</c:v>
                </c:pt>
                <c:pt idx="22">
                  <c:v>17.718</c:v>
                </c:pt>
                <c:pt idx="23">
                  <c:v>3.4499999999999997</c:v>
                </c:pt>
                <c:pt idx="24">
                  <c:v>0.80838709677419363</c:v>
                </c:pt>
                <c:pt idx="25">
                  <c:v>0.4817241379310348</c:v>
                </c:pt>
                <c:pt idx="26">
                  <c:v>0.63612903225806661</c:v>
                </c:pt>
                <c:pt idx="27">
                  <c:v>9.0266666666666708</c:v>
                </c:pt>
                <c:pt idx="28">
                  <c:v>81.693548387096655</c:v>
                </c:pt>
                <c:pt idx="29">
                  <c:v>26.979999999999986</c:v>
                </c:pt>
                <c:pt idx="30">
                  <c:v>31.377419354838711</c:v>
                </c:pt>
                <c:pt idx="31">
                  <c:v>33.241935483870968</c:v>
                </c:pt>
                <c:pt idx="32">
                  <c:v>31.706666666666671</c:v>
                </c:pt>
                <c:pt idx="33">
                  <c:v>13.246451612903227</c:v>
                </c:pt>
                <c:pt idx="34">
                  <c:v>5.0716666666666734</c:v>
                </c:pt>
                <c:pt idx="35">
                  <c:v>2.4403225806451609</c:v>
                </c:pt>
                <c:pt idx="36">
                  <c:v>0.63419354838709674</c:v>
                </c:pt>
                <c:pt idx="37">
                  <c:v>0.11310344827586211</c:v>
                </c:pt>
                <c:pt idx="38">
                  <c:v>2.8564516129032187</c:v>
                </c:pt>
                <c:pt idx="39">
                  <c:v>50.77</c:v>
                </c:pt>
                <c:pt idx="40">
                  <c:v>65.774193548387231</c:v>
                </c:pt>
                <c:pt idx="41">
                  <c:v>21.759999999999987</c:v>
                </c:pt>
                <c:pt idx="42">
                  <c:v>23.190322580645123</c:v>
                </c:pt>
                <c:pt idx="43">
                  <c:v>138.20000000000002</c:v>
                </c:pt>
                <c:pt idx="44">
                  <c:v>107.17333333333313</c:v>
                </c:pt>
                <c:pt idx="45">
                  <c:v>28.74516129032255</c:v>
                </c:pt>
                <c:pt idx="46">
                  <c:v>7.29</c:v>
                </c:pt>
                <c:pt idx="47">
                  <c:v>2.7709677419354906</c:v>
                </c:pt>
                <c:pt idx="48">
                  <c:v>1.31451612903226</c:v>
                </c:pt>
                <c:pt idx="49">
                  <c:v>0.86482758620689781</c:v>
                </c:pt>
                <c:pt idx="50">
                  <c:v>1.34</c:v>
                </c:pt>
                <c:pt idx="51">
                  <c:v>18.64700000000003</c:v>
                </c:pt>
                <c:pt idx="52">
                  <c:v>69.038709677419348</c:v>
                </c:pt>
                <c:pt idx="53">
                  <c:v>59.536666666666541</c:v>
                </c:pt>
                <c:pt idx="54">
                  <c:v>50.425806451612793</c:v>
                </c:pt>
                <c:pt idx="55">
                  <c:v>59.164516129032265</c:v>
                </c:pt>
                <c:pt idx="56">
                  <c:v>46.236666666666544</c:v>
                </c:pt>
                <c:pt idx="57">
                  <c:v>26.516129032258071</c:v>
                </c:pt>
                <c:pt idx="58">
                  <c:v>10.705333333333332</c:v>
                </c:pt>
                <c:pt idx="59">
                  <c:v>1.6806451612903262</c:v>
                </c:pt>
                <c:pt idx="60">
                  <c:v>0.64806451612903349</c:v>
                </c:pt>
                <c:pt idx="61">
                  <c:v>0.45862068965517294</c:v>
                </c:pt>
                <c:pt idx="62">
                  <c:v>0.63419354838709674</c:v>
                </c:pt>
                <c:pt idx="63">
                  <c:v>16.455333333333254</c:v>
                </c:pt>
                <c:pt idx="64">
                  <c:v>130.16774193548412</c:v>
                </c:pt>
                <c:pt idx="65">
                  <c:v>105.9</c:v>
                </c:pt>
                <c:pt idx="66">
                  <c:v>105.04193548387107</c:v>
                </c:pt>
                <c:pt idx="67">
                  <c:v>103.11290322580646</c:v>
                </c:pt>
                <c:pt idx="68">
                  <c:v>54.58</c:v>
                </c:pt>
                <c:pt idx="69">
                  <c:v>34.406451612903226</c:v>
                </c:pt>
                <c:pt idx="70">
                  <c:v>10.497666666666674</c:v>
                </c:pt>
                <c:pt idx="71">
                  <c:v>2.1119354838709667</c:v>
                </c:pt>
                <c:pt idx="72">
                  <c:v>0.69838709677419386</c:v>
                </c:pt>
                <c:pt idx="73">
                  <c:v>0.40337931034482827</c:v>
                </c:pt>
                <c:pt idx="74">
                  <c:v>0.65870967741935682</c:v>
                </c:pt>
                <c:pt idx="75">
                  <c:v>19.890333333333277</c:v>
                </c:pt>
                <c:pt idx="76">
                  <c:v>69.625806451612888</c:v>
                </c:pt>
                <c:pt idx="77">
                  <c:v>67.773333333333184</c:v>
                </c:pt>
                <c:pt idx="78">
                  <c:v>124.59032258064516</c:v>
                </c:pt>
                <c:pt idx="79">
                  <c:v>226.48387096774192</c:v>
                </c:pt>
                <c:pt idx="80">
                  <c:v>171.83333333333357</c:v>
                </c:pt>
                <c:pt idx="81">
                  <c:v>67.600000000000009</c:v>
                </c:pt>
                <c:pt idx="82">
                  <c:v>22.373333333333271</c:v>
                </c:pt>
                <c:pt idx="83">
                  <c:v>4.6967741935483884</c:v>
                </c:pt>
                <c:pt idx="84">
                  <c:v>1.239677419354839</c:v>
                </c:pt>
                <c:pt idx="85">
                  <c:v>0.52137931034482765</c:v>
                </c:pt>
                <c:pt idx="86">
                  <c:v>1.5</c:v>
                </c:pt>
                <c:pt idx="87">
                  <c:v>33.571666666666509</c:v>
                </c:pt>
                <c:pt idx="88">
                  <c:v>179.25483870967739</c:v>
                </c:pt>
                <c:pt idx="89">
                  <c:v>55.43</c:v>
                </c:pt>
                <c:pt idx="90">
                  <c:v>63.819354838709671</c:v>
                </c:pt>
                <c:pt idx="91">
                  <c:v>55.954838709677333</c:v>
                </c:pt>
                <c:pt idx="92">
                  <c:v>43.256666666666526</c:v>
                </c:pt>
                <c:pt idx="93">
                  <c:v>29.161290322580641</c:v>
                </c:pt>
                <c:pt idx="94">
                  <c:v>9.5876666666666708</c:v>
                </c:pt>
                <c:pt idx="95">
                  <c:v>2.73741935483871</c:v>
                </c:pt>
                <c:pt idx="96">
                  <c:v>1.1055806451612906</c:v>
                </c:pt>
                <c:pt idx="97">
                  <c:v>0.72206896551724042</c:v>
                </c:pt>
                <c:pt idx="98">
                  <c:v>1.0180645161290318</c:v>
                </c:pt>
                <c:pt idx="99">
                  <c:v>15.3556666666667</c:v>
                </c:pt>
                <c:pt idx="100">
                  <c:v>102.06129032258065</c:v>
                </c:pt>
                <c:pt idx="101">
                  <c:v>133.09666666666658</c:v>
                </c:pt>
                <c:pt idx="102">
                  <c:v>83.435483870967744</c:v>
                </c:pt>
                <c:pt idx="103">
                  <c:v>90.000000000000014</c:v>
                </c:pt>
                <c:pt idx="104">
                  <c:v>73.613333333333259</c:v>
                </c:pt>
                <c:pt idx="105">
                  <c:v>39.851612903225799</c:v>
                </c:pt>
                <c:pt idx="106">
                  <c:v>15.291666666666664</c:v>
                </c:pt>
                <c:pt idx="107">
                  <c:v>3.5783870967741942</c:v>
                </c:pt>
                <c:pt idx="108">
                  <c:v>1.3741935483870966</c:v>
                </c:pt>
                <c:pt idx="109">
                  <c:v>0.70000000000000062</c:v>
                </c:pt>
                <c:pt idx="110">
                  <c:v>1.116774193548387</c:v>
                </c:pt>
                <c:pt idx="111">
                  <c:v>52.563333333333361</c:v>
                </c:pt>
                <c:pt idx="112">
                  <c:v>82.922580645161332</c:v>
                </c:pt>
                <c:pt idx="113">
                  <c:v>51.820000000000007</c:v>
                </c:pt>
                <c:pt idx="114">
                  <c:v>84.629032258064271</c:v>
                </c:pt>
                <c:pt idx="115">
                  <c:v>105.68709677419355</c:v>
                </c:pt>
                <c:pt idx="116">
                  <c:v>62.56</c:v>
                </c:pt>
                <c:pt idx="117">
                  <c:v>36.338709677419345</c:v>
                </c:pt>
                <c:pt idx="118">
                  <c:v>14.061000000000002</c:v>
                </c:pt>
                <c:pt idx="119">
                  <c:v>3.6590322580645203</c:v>
                </c:pt>
                <c:pt idx="120">
                  <c:v>1.489677419354839</c:v>
                </c:pt>
                <c:pt idx="121">
                  <c:v>1.1075862068965521</c:v>
                </c:pt>
                <c:pt idx="122">
                  <c:v>1.5361290322580639</c:v>
                </c:pt>
                <c:pt idx="123">
                  <c:v>56.407666666666493</c:v>
                </c:pt>
                <c:pt idx="124">
                  <c:v>112.87741935483875</c:v>
                </c:pt>
                <c:pt idx="125">
                  <c:v>81.79000000000002</c:v>
                </c:pt>
                <c:pt idx="126">
                  <c:v>35.119354838709668</c:v>
                </c:pt>
                <c:pt idx="127">
                  <c:v>29.048387096774189</c:v>
                </c:pt>
                <c:pt idx="128">
                  <c:v>41.400000000000006</c:v>
                </c:pt>
                <c:pt idx="129">
                  <c:v>25.787096774193529</c:v>
                </c:pt>
                <c:pt idx="130">
                  <c:v>11.340666666666674</c:v>
                </c:pt>
                <c:pt idx="131">
                  <c:v>3.5967741935483826</c:v>
                </c:pt>
                <c:pt idx="132">
                  <c:v>1.4080645161290306</c:v>
                </c:pt>
                <c:pt idx="133">
                  <c:v>0.72862068965517446</c:v>
                </c:pt>
                <c:pt idx="134">
                  <c:v>1.5025806451612902</c:v>
                </c:pt>
                <c:pt idx="135">
                  <c:v>14.78166666666667</c:v>
                </c:pt>
                <c:pt idx="136">
                  <c:v>43.664516129032258</c:v>
                </c:pt>
                <c:pt idx="137">
                  <c:v>35.756666666666526</c:v>
                </c:pt>
                <c:pt idx="138">
                  <c:v>51.522580645161312</c:v>
                </c:pt>
                <c:pt idx="139">
                  <c:v>70.729032258064294</c:v>
                </c:pt>
                <c:pt idx="140">
                  <c:v>79.05</c:v>
                </c:pt>
                <c:pt idx="141">
                  <c:v>36.777419354838713</c:v>
                </c:pt>
                <c:pt idx="142">
                  <c:v>9.7536666666666747</c:v>
                </c:pt>
                <c:pt idx="143">
                  <c:v>2.8377419354838662</c:v>
                </c:pt>
                <c:pt idx="144">
                  <c:v>1.3603225806451613</c:v>
                </c:pt>
                <c:pt idx="145">
                  <c:v>1.0817241379310338</c:v>
                </c:pt>
                <c:pt idx="146">
                  <c:v>1.726129032258064</c:v>
                </c:pt>
                <c:pt idx="147">
                  <c:v>8.5606666666666822</c:v>
                </c:pt>
                <c:pt idx="148">
                  <c:v>139.96774193548421</c:v>
                </c:pt>
                <c:pt idx="149">
                  <c:v>87.5</c:v>
                </c:pt>
                <c:pt idx="150">
                  <c:v>102.31290322580649</c:v>
                </c:pt>
                <c:pt idx="151">
                  <c:v>121.42258064516129</c:v>
                </c:pt>
                <c:pt idx="152">
                  <c:v>62.720000000000013</c:v>
                </c:pt>
                <c:pt idx="153">
                  <c:v>30.767741935483816</c:v>
                </c:pt>
                <c:pt idx="154">
                  <c:v>10.515666666666684</c:v>
                </c:pt>
                <c:pt idx="155">
                  <c:v>3.0351612903225802</c:v>
                </c:pt>
                <c:pt idx="156">
                  <c:v>1.5509677419354835</c:v>
                </c:pt>
                <c:pt idx="157">
                  <c:v>0.67137931034482934</c:v>
                </c:pt>
                <c:pt idx="158">
                  <c:v>0.8419354838709675</c:v>
                </c:pt>
                <c:pt idx="159">
                  <c:v>17.125000000000004</c:v>
                </c:pt>
                <c:pt idx="160">
                  <c:v>108.52258064516128</c:v>
                </c:pt>
                <c:pt idx="161">
                  <c:v>41.600000000000023</c:v>
                </c:pt>
                <c:pt idx="162">
                  <c:v>37.909677419354779</c:v>
                </c:pt>
                <c:pt idx="163">
                  <c:v>51.109677419354824</c:v>
                </c:pt>
                <c:pt idx="164">
                  <c:v>67.693333333333214</c:v>
                </c:pt>
                <c:pt idx="165">
                  <c:v>27.541935483870965</c:v>
                </c:pt>
                <c:pt idx="166">
                  <c:v>7.9866666666666735</c:v>
                </c:pt>
                <c:pt idx="167">
                  <c:v>2.6729032258064542</c:v>
                </c:pt>
                <c:pt idx="168">
                  <c:v>1.2496774193548386</c:v>
                </c:pt>
                <c:pt idx="169">
                  <c:v>0.56724137931034491</c:v>
                </c:pt>
                <c:pt idx="170">
                  <c:v>0.86806451612903324</c:v>
                </c:pt>
                <c:pt idx="171">
                  <c:v>11.961000000000002</c:v>
                </c:pt>
                <c:pt idx="172">
                  <c:v>96.545161290322596</c:v>
                </c:pt>
                <c:pt idx="173">
                  <c:v>33.963333333333338</c:v>
                </c:pt>
                <c:pt idx="174">
                  <c:v>46.938709677419354</c:v>
                </c:pt>
                <c:pt idx="175">
                  <c:v>54.600000000000009</c:v>
                </c:pt>
                <c:pt idx="176">
                  <c:v>48.666666666666536</c:v>
                </c:pt>
                <c:pt idx="177">
                  <c:v>31.348387096774189</c:v>
                </c:pt>
                <c:pt idx="178">
                  <c:v>10.881666666666682</c:v>
                </c:pt>
                <c:pt idx="179">
                  <c:v>3.3770967741935487</c:v>
                </c:pt>
                <c:pt idx="180">
                  <c:v>1.5416129032258081</c:v>
                </c:pt>
                <c:pt idx="181">
                  <c:v>0.75241379310344803</c:v>
                </c:pt>
                <c:pt idx="182">
                  <c:v>0.99193548387096653</c:v>
                </c:pt>
                <c:pt idx="183">
                  <c:v>59.755000000000003</c:v>
                </c:pt>
                <c:pt idx="184">
                  <c:v>132.35161290322603</c:v>
                </c:pt>
                <c:pt idx="185">
                  <c:v>185.37000000000003</c:v>
                </c:pt>
                <c:pt idx="186">
                  <c:v>384.16129032258067</c:v>
                </c:pt>
                <c:pt idx="187">
                  <c:v>201.64516129032214</c:v>
                </c:pt>
                <c:pt idx="188">
                  <c:v>95.956666666666692</c:v>
                </c:pt>
                <c:pt idx="189">
                  <c:v>60.348387096774204</c:v>
                </c:pt>
                <c:pt idx="190">
                  <c:v>24.551666666666691</c:v>
                </c:pt>
                <c:pt idx="191">
                  <c:v>4.3677419354838714</c:v>
                </c:pt>
                <c:pt idx="192">
                  <c:v>1.739354838709676</c:v>
                </c:pt>
                <c:pt idx="193">
                  <c:v>0.86586206896551698</c:v>
                </c:pt>
                <c:pt idx="194">
                  <c:v>2.2109677419354909</c:v>
                </c:pt>
                <c:pt idx="195">
                  <c:v>50.634666666666526</c:v>
                </c:pt>
                <c:pt idx="196">
                  <c:v>64.306451612903189</c:v>
                </c:pt>
                <c:pt idx="197">
                  <c:v>94.493333333333339</c:v>
                </c:pt>
                <c:pt idx="198">
                  <c:v>119.0290322580643</c:v>
                </c:pt>
                <c:pt idx="199">
                  <c:v>101.38709677419355</c:v>
                </c:pt>
                <c:pt idx="200">
                  <c:v>42.25</c:v>
                </c:pt>
                <c:pt idx="201">
                  <c:v>28.345161290322579</c:v>
                </c:pt>
                <c:pt idx="202">
                  <c:v>16.68</c:v>
                </c:pt>
                <c:pt idx="203">
                  <c:v>7.7616129032258074</c:v>
                </c:pt>
                <c:pt idx="204">
                  <c:v>2.7532258064516162</c:v>
                </c:pt>
                <c:pt idx="205">
                  <c:v>0.95793103448275863</c:v>
                </c:pt>
                <c:pt idx="206">
                  <c:v>2.2087096774193595</c:v>
                </c:pt>
                <c:pt idx="207">
                  <c:v>26.646666666666665</c:v>
                </c:pt>
                <c:pt idx="208">
                  <c:v>131.03870967741966</c:v>
                </c:pt>
                <c:pt idx="209">
                  <c:v>130.20999999999998</c:v>
                </c:pt>
                <c:pt idx="210">
                  <c:v>61.812903225806444</c:v>
                </c:pt>
                <c:pt idx="211">
                  <c:v>109.0741935483872</c:v>
                </c:pt>
                <c:pt idx="212">
                  <c:v>50.043333333333329</c:v>
                </c:pt>
                <c:pt idx="213">
                  <c:v>27.832258064516161</c:v>
                </c:pt>
                <c:pt idx="214">
                  <c:v>15.706666666666672</c:v>
                </c:pt>
                <c:pt idx="215">
                  <c:v>6.718387096774193</c:v>
                </c:pt>
                <c:pt idx="216">
                  <c:v>1.8487096774193525</c:v>
                </c:pt>
                <c:pt idx="217">
                  <c:v>0.81551724137930959</c:v>
                </c:pt>
                <c:pt idx="218">
                  <c:v>2.3045161290322573</c:v>
                </c:pt>
                <c:pt idx="219">
                  <c:v>10.6</c:v>
                </c:pt>
                <c:pt idx="220">
                  <c:v>34.232258064516131</c:v>
                </c:pt>
                <c:pt idx="221">
                  <c:v>21.443333333333253</c:v>
                </c:pt>
                <c:pt idx="222">
                  <c:v>22.480645161290326</c:v>
                </c:pt>
                <c:pt idx="223">
                  <c:v>40.319354838709678</c:v>
                </c:pt>
                <c:pt idx="224">
                  <c:v>24.296666666666667</c:v>
                </c:pt>
                <c:pt idx="225">
                  <c:v>18.145161290322584</c:v>
                </c:pt>
                <c:pt idx="226">
                  <c:v>8.3770000000000007</c:v>
                </c:pt>
                <c:pt idx="227">
                  <c:v>3.7964516129032226</c:v>
                </c:pt>
                <c:pt idx="228">
                  <c:v>1.29258064516129</c:v>
                </c:pt>
                <c:pt idx="229">
                  <c:v>0.63344827586206898</c:v>
                </c:pt>
                <c:pt idx="230">
                  <c:v>3.3967741935483819</c:v>
                </c:pt>
                <c:pt idx="231">
                  <c:v>31.746666666666677</c:v>
                </c:pt>
                <c:pt idx="232">
                  <c:v>31.874193548387087</c:v>
                </c:pt>
                <c:pt idx="233">
                  <c:v>13.930000000000001</c:v>
                </c:pt>
                <c:pt idx="234">
                  <c:v>33.854838709677324</c:v>
                </c:pt>
                <c:pt idx="235">
                  <c:v>46.322580645161302</c:v>
                </c:pt>
                <c:pt idx="236">
                  <c:v>0</c:v>
                </c:pt>
                <c:pt idx="237">
                  <c:v>20.532258064516135</c:v>
                </c:pt>
                <c:pt idx="238">
                  <c:v>9.1013333333333311</c:v>
                </c:pt>
                <c:pt idx="239">
                  <c:v>2.4099999999999993</c:v>
                </c:pt>
                <c:pt idx="240">
                  <c:v>0.70774193548387354</c:v>
                </c:pt>
                <c:pt idx="241">
                  <c:v>0.5617241379310346</c:v>
                </c:pt>
                <c:pt idx="242">
                  <c:v>1.6677419354838721</c:v>
                </c:pt>
                <c:pt idx="243">
                  <c:v>34.295000000000066</c:v>
                </c:pt>
                <c:pt idx="244">
                  <c:v>23.900000000000002</c:v>
                </c:pt>
                <c:pt idx="245">
                  <c:v>15.193333333333335</c:v>
                </c:pt>
                <c:pt idx="246">
                  <c:v>83.145161290322577</c:v>
                </c:pt>
                <c:pt idx="247">
                  <c:v>72.312903225806465</c:v>
                </c:pt>
                <c:pt idx="248">
                  <c:v>50.00333333333333</c:v>
                </c:pt>
                <c:pt idx="249">
                  <c:v>31.451612903225769</c:v>
                </c:pt>
                <c:pt idx="250">
                  <c:v>11.617333333333335</c:v>
                </c:pt>
                <c:pt idx="251">
                  <c:v>4.6448387096774066</c:v>
                </c:pt>
                <c:pt idx="252">
                  <c:v>2.0435483870967746</c:v>
                </c:pt>
                <c:pt idx="253">
                  <c:v>2.0113793103448234</c:v>
                </c:pt>
                <c:pt idx="254">
                  <c:v>3.7067741935483869</c:v>
                </c:pt>
                <c:pt idx="255">
                  <c:v>40.930666666666511</c:v>
                </c:pt>
                <c:pt idx="256">
                  <c:v>38.358064516129026</c:v>
                </c:pt>
                <c:pt idx="257">
                  <c:v>16.559999999999999</c:v>
                </c:pt>
                <c:pt idx="258">
                  <c:v>24.01935483870967</c:v>
                </c:pt>
                <c:pt idx="259">
                  <c:v>56.451612903225808</c:v>
                </c:pt>
                <c:pt idx="260">
                  <c:v>31.213333333333285</c:v>
                </c:pt>
                <c:pt idx="261">
                  <c:v>22.232258064516131</c:v>
                </c:pt>
                <c:pt idx="262">
                  <c:v>8.9250000000000025</c:v>
                </c:pt>
                <c:pt idx="263">
                  <c:v>3.1538709677419399</c:v>
                </c:pt>
                <c:pt idx="264">
                  <c:v>1.0867741935483872</c:v>
                </c:pt>
                <c:pt idx="265">
                  <c:v>0.83793103448275863</c:v>
                </c:pt>
                <c:pt idx="266">
                  <c:v>1.7083870967741941</c:v>
                </c:pt>
                <c:pt idx="267">
                  <c:v>29.146333333333271</c:v>
                </c:pt>
                <c:pt idx="268">
                  <c:v>102.27419354838722</c:v>
                </c:pt>
                <c:pt idx="269">
                  <c:v>42.993333333333339</c:v>
                </c:pt>
                <c:pt idx="270">
                  <c:v>26.241935483870961</c:v>
                </c:pt>
                <c:pt idx="271">
                  <c:v>31.161290322580641</c:v>
                </c:pt>
                <c:pt idx="272">
                  <c:v>46.633333333333333</c:v>
                </c:pt>
                <c:pt idx="273">
                  <c:v>17.322258064516131</c:v>
                </c:pt>
                <c:pt idx="274">
                  <c:v>5.7236666666666682</c:v>
                </c:pt>
                <c:pt idx="275">
                  <c:v>2.787096774193552</c:v>
                </c:pt>
                <c:pt idx="276">
                  <c:v>1.5990322580645158</c:v>
                </c:pt>
                <c:pt idx="277">
                  <c:v>0.58862068965517356</c:v>
                </c:pt>
                <c:pt idx="278">
                  <c:v>1.1774193548387113</c:v>
                </c:pt>
                <c:pt idx="279">
                  <c:v>12.568333333333332</c:v>
                </c:pt>
                <c:pt idx="280">
                  <c:v>124.35806451612883</c:v>
                </c:pt>
                <c:pt idx="281">
                  <c:v>39.416666666666494</c:v>
                </c:pt>
                <c:pt idx="282">
                  <c:v>48.28387096774194</c:v>
                </c:pt>
                <c:pt idx="283">
                  <c:v>47.258064516129032</c:v>
                </c:pt>
                <c:pt idx="284">
                  <c:v>35.243333333333332</c:v>
                </c:pt>
                <c:pt idx="285">
                  <c:v>26.238709677419315</c:v>
                </c:pt>
                <c:pt idx="286">
                  <c:v>11.093333333333334</c:v>
                </c:pt>
                <c:pt idx="287">
                  <c:v>3.8441935483871048</c:v>
                </c:pt>
                <c:pt idx="288">
                  <c:v>1.3406451612903254</c:v>
                </c:pt>
                <c:pt idx="289">
                  <c:v>0.84931034482758627</c:v>
                </c:pt>
                <c:pt idx="290">
                  <c:v>1.8480645161290319</c:v>
                </c:pt>
                <c:pt idx="291">
                  <c:v>21.002333333333265</c:v>
                </c:pt>
                <c:pt idx="292">
                  <c:v>75.838709677419288</c:v>
                </c:pt>
                <c:pt idx="293">
                  <c:v>23.64</c:v>
                </c:pt>
                <c:pt idx="294">
                  <c:v>18.022580645161224</c:v>
                </c:pt>
                <c:pt idx="295">
                  <c:v>10.745161290322567</c:v>
                </c:pt>
                <c:pt idx="296">
                  <c:v>10.300000000000006</c:v>
                </c:pt>
                <c:pt idx="297">
                  <c:v>11.588064516129052</c:v>
                </c:pt>
                <c:pt idx="298">
                  <c:v>5.742</c:v>
                </c:pt>
                <c:pt idx="299">
                  <c:v>3.0370967741935484</c:v>
                </c:pt>
                <c:pt idx="300">
                  <c:v>1.3106451612903249</c:v>
                </c:pt>
                <c:pt idx="301">
                  <c:v>0.48241379310344923</c:v>
                </c:pt>
                <c:pt idx="302">
                  <c:v>0.50354838709677419</c:v>
                </c:pt>
                <c:pt idx="303">
                  <c:v>12.263666666666674</c:v>
                </c:pt>
                <c:pt idx="304">
                  <c:v>72.561290322580618</c:v>
                </c:pt>
                <c:pt idx="305">
                  <c:v>40.226666666666567</c:v>
                </c:pt>
                <c:pt idx="306">
                  <c:v>41.583870967741895</c:v>
                </c:pt>
                <c:pt idx="307">
                  <c:v>80.109677419354668</c:v>
                </c:pt>
                <c:pt idx="308">
                  <c:v>71.233333333333249</c:v>
                </c:pt>
                <c:pt idx="309">
                  <c:v>35.503225806451631</c:v>
                </c:pt>
                <c:pt idx="310">
                  <c:v>11.849333333333332</c:v>
                </c:pt>
                <c:pt idx="311">
                  <c:v>3.4522580645161232</c:v>
                </c:pt>
                <c:pt idx="312">
                  <c:v>1.3961290322580646</c:v>
                </c:pt>
                <c:pt idx="313">
                  <c:v>0.65551724137931044</c:v>
                </c:pt>
                <c:pt idx="314">
                  <c:v>0.76580645161290362</c:v>
                </c:pt>
                <c:pt idx="315">
                  <c:v>26.793333333333269</c:v>
                </c:pt>
                <c:pt idx="316">
                  <c:v>21.916129032258066</c:v>
                </c:pt>
                <c:pt idx="317">
                  <c:v>17.876666666666665</c:v>
                </c:pt>
                <c:pt idx="318">
                  <c:v>23.296774193548387</c:v>
                </c:pt>
                <c:pt idx="319">
                  <c:v>25.267741935483816</c:v>
                </c:pt>
                <c:pt idx="320">
                  <c:v>24.410000000000007</c:v>
                </c:pt>
                <c:pt idx="321">
                  <c:v>20.409677419354836</c:v>
                </c:pt>
                <c:pt idx="322">
                  <c:v>7.1119999999999965</c:v>
                </c:pt>
                <c:pt idx="323">
                  <c:v>2.6819354838709684</c:v>
                </c:pt>
                <c:pt idx="324">
                  <c:v>0.74645161290322681</c:v>
                </c:pt>
                <c:pt idx="325">
                  <c:v>0.48379310344827575</c:v>
                </c:pt>
                <c:pt idx="326">
                  <c:v>0.91516129032258065</c:v>
                </c:pt>
                <c:pt idx="327">
                  <c:v>31.416999999999987</c:v>
                </c:pt>
                <c:pt idx="328">
                  <c:v>41.209677419354826</c:v>
                </c:pt>
                <c:pt idx="329">
                  <c:v>37.643333333333331</c:v>
                </c:pt>
                <c:pt idx="330">
                  <c:v>33.048387096774199</c:v>
                </c:pt>
                <c:pt idx="331">
                  <c:v>33.861290322580651</c:v>
                </c:pt>
                <c:pt idx="332">
                  <c:v>27.253333333333277</c:v>
                </c:pt>
                <c:pt idx="333">
                  <c:v>22.935483870967676</c:v>
                </c:pt>
                <c:pt idx="334">
                  <c:v>7.482000000000002</c:v>
                </c:pt>
                <c:pt idx="335">
                  <c:v>2.0719354838709667</c:v>
                </c:pt>
                <c:pt idx="336">
                  <c:v>1.01741935483871</c:v>
                </c:pt>
                <c:pt idx="337">
                  <c:v>0.54827586206896561</c:v>
                </c:pt>
                <c:pt idx="338">
                  <c:v>0.7458064516129036</c:v>
                </c:pt>
                <c:pt idx="339">
                  <c:v>19.983333333333245</c:v>
                </c:pt>
                <c:pt idx="340">
                  <c:v>89.345161290322594</c:v>
                </c:pt>
                <c:pt idx="341">
                  <c:v>37.786666666666527</c:v>
                </c:pt>
                <c:pt idx="342">
                  <c:v>62.793548387096813</c:v>
                </c:pt>
                <c:pt idx="343">
                  <c:v>50.277419354838713</c:v>
                </c:pt>
                <c:pt idx="344">
                  <c:v>29.7</c:v>
                </c:pt>
                <c:pt idx="345">
                  <c:v>19.238709677419308</c:v>
                </c:pt>
                <c:pt idx="346">
                  <c:v>6.9509999999999996</c:v>
                </c:pt>
                <c:pt idx="347">
                  <c:v>3.0980645161290319</c:v>
                </c:pt>
                <c:pt idx="348">
                  <c:v>1.1841935483870967</c:v>
                </c:pt>
                <c:pt idx="349">
                  <c:v>0.50482758620689661</c:v>
                </c:pt>
                <c:pt idx="350">
                  <c:v>0.74161290322580664</c:v>
                </c:pt>
                <c:pt idx="351">
                  <c:v>9.6293333333333333</c:v>
                </c:pt>
                <c:pt idx="352">
                  <c:v>29.874193548387087</c:v>
                </c:pt>
                <c:pt idx="353">
                  <c:v>16.310000000000031</c:v>
                </c:pt>
                <c:pt idx="354">
                  <c:v>23.377419354838704</c:v>
                </c:pt>
                <c:pt idx="355">
                  <c:v>30.035483870967678</c:v>
                </c:pt>
                <c:pt idx="356">
                  <c:v>49.230000000000011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</c:ser>
        <c:marker val="1"/>
        <c:axId val="108276352"/>
        <c:axId val="108249472"/>
      </c:lineChart>
      <c:dateAx>
        <c:axId val="108276352"/>
        <c:scaling>
          <c:orientation val="minMax"/>
          <c:max val="39417"/>
          <c:min val="28491"/>
        </c:scaling>
        <c:axPos val="b"/>
        <c:numFmt formatCode="yy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249472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108249472"/>
        <c:scaling>
          <c:orientation val="minMax"/>
          <c:max val="4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Q, (cumecs)</a:t>
                </a:r>
              </a:p>
            </c:rich>
          </c:tx>
          <c:layout>
            <c:manualLayout>
              <c:xMode val="edge"/>
              <c:yMode val="edge"/>
              <c:x val="1.3179571663920957E-2"/>
              <c:y val="2.8736235556762319E-2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2763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1070840197693465E-2"/>
          <c:y val="6.8965710773927949E-2"/>
          <c:w val="0.92998352553542007"/>
          <c:h val="0.75862281851321411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Sheet2!$I$3:$I$374</c:f>
              <c:numCache>
                <c:formatCode>[$-409]d/mmm/yy;@</c:formatCode>
                <c:ptCount val="372"/>
                <c:pt idx="0">
                  <c:v>28491</c:v>
                </c:pt>
                <c:pt idx="1">
                  <c:v>28522</c:v>
                </c:pt>
                <c:pt idx="2">
                  <c:v>28550</c:v>
                </c:pt>
                <c:pt idx="3">
                  <c:v>28581</c:v>
                </c:pt>
                <c:pt idx="4">
                  <c:v>28611</c:v>
                </c:pt>
                <c:pt idx="5">
                  <c:v>28642</c:v>
                </c:pt>
                <c:pt idx="6">
                  <c:v>28672</c:v>
                </c:pt>
                <c:pt idx="7">
                  <c:v>28703</c:v>
                </c:pt>
                <c:pt idx="8">
                  <c:v>28734</c:v>
                </c:pt>
                <c:pt idx="9">
                  <c:v>28764</c:v>
                </c:pt>
                <c:pt idx="10">
                  <c:v>28795</c:v>
                </c:pt>
                <c:pt idx="11">
                  <c:v>28825</c:v>
                </c:pt>
                <c:pt idx="12">
                  <c:v>28856</c:v>
                </c:pt>
                <c:pt idx="13">
                  <c:v>28887</c:v>
                </c:pt>
                <c:pt idx="14">
                  <c:v>28915</c:v>
                </c:pt>
                <c:pt idx="15">
                  <c:v>28946</c:v>
                </c:pt>
                <c:pt idx="16">
                  <c:v>28976</c:v>
                </c:pt>
                <c:pt idx="17">
                  <c:v>29007</c:v>
                </c:pt>
                <c:pt idx="18">
                  <c:v>29037</c:v>
                </c:pt>
                <c:pt idx="19">
                  <c:v>29068</c:v>
                </c:pt>
                <c:pt idx="20">
                  <c:v>29099</c:v>
                </c:pt>
                <c:pt idx="21">
                  <c:v>29129</c:v>
                </c:pt>
                <c:pt idx="22">
                  <c:v>29160</c:v>
                </c:pt>
                <c:pt idx="23">
                  <c:v>29190</c:v>
                </c:pt>
                <c:pt idx="24">
                  <c:v>29221</c:v>
                </c:pt>
                <c:pt idx="25">
                  <c:v>29252</c:v>
                </c:pt>
                <c:pt idx="26">
                  <c:v>29281</c:v>
                </c:pt>
                <c:pt idx="27">
                  <c:v>29312</c:v>
                </c:pt>
                <c:pt idx="28">
                  <c:v>29342</c:v>
                </c:pt>
                <c:pt idx="29">
                  <c:v>29373</c:v>
                </c:pt>
                <c:pt idx="30">
                  <c:v>29403</c:v>
                </c:pt>
                <c:pt idx="31">
                  <c:v>29434</c:v>
                </c:pt>
                <c:pt idx="32">
                  <c:v>29465</c:v>
                </c:pt>
                <c:pt idx="33">
                  <c:v>29495</c:v>
                </c:pt>
                <c:pt idx="34">
                  <c:v>29526</c:v>
                </c:pt>
                <c:pt idx="35">
                  <c:v>29556</c:v>
                </c:pt>
                <c:pt idx="36">
                  <c:v>29587</c:v>
                </c:pt>
                <c:pt idx="37">
                  <c:v>29618</c:v>
                </c:pt>
                <c:pt idx="38">
                  <c:v>29646</c:v>
                </c:pt>
                <c:pt idx="39">
                  <c:v>29677</c:v>
                </c:pt>
                <c:pt idx="40">
                  <c:v>29707</c:v>
                </c:pt>
                <c:pt idx="41">
                  <c:v>29738</c:v>
                </c:pt>
                <c:pt idx="42">
                  <c:v>29768</c:v>
                </c:pt>
                <c:pt idx="43">
                  <c:v>29799</c:v>
                </c:pt>
                <c:pt idx="44">
                  <c:v>29830</c:v>
                </c:pt>
                <c:pt idx="45">
                  <c:v>29860</c:v>
                </c:pt>
                <c:pt idx="46">
                  <c:v>29891</c:v>
                </c:pt>
                <c:pt idx="47">
                  <c:v>29921</c:v>
                </c:pt>
                <c:pt idx="48">
                  <c:v>29952</c:v>
                </c:pt>
                <c:pt idx="49">
                  <c:v>29983</c:v>
                </c:pt>
                <c:pt idx="50">
                  <c:v>30011</c:v>
                </c:pt>
                <c:pt idx="51">
                  <c:v>30042</c:v>
                </c:pt>
                <c:pt idx="52">
                  <c:v>30072</c:v>
                </c:pt>
                <c:pt idx="53">
                  <c:v>30103</c:v>
                </c:pt>
                <c:pt idx="54">
                  <c:v>30133</c:v>
                </c:pt>
                <c:pt idx="55">
                  <c:v>30164</c:v>
                </c:pt>
                <c:pt idx="56">
                  <c:v>30195</c:v>
                </c:pt>
                <c:pt idx="57">
                  <c:v>30225</c:v>
                </c:pt>
                <c:pt idx="58">
                  <c:v>30256</c:v>
                </c:pt>
                <c:pt idx="59">
                  <c:v>30286</c:v>
                </c:pt>
                <c:pt idx="60">
                  <c:v>30317</c:v>
                </c:pt>
                <c:pt idx="61">
                  <c:v>30348</c:v>
                </c:pt>
                <c:pt idx="62">
                  <c:v>30376</c:v>
                </c:pt>
                <c:pt idx="63">
                  <c:v>30407</c:v>
                </c:pt>
                <c:pt idx="64">
                  <c:v>30437</c:v>
                </c:pt>
                <c:pt idx="65">
                  <c:v>30468</c:v>
                </c:pt>
                <c:pt idx="66">
                  <c:v>30498</c:v>
                </c:pt>
                <c:pt idx="67">
                  <c:v>30529</c:v>
                </c:pt>
                <c:pt idx="68">
                  <c:v>30560</c:v>
                </c:pt>
                <c:pt idx="69">
                  <c:v>30590</c:v>
                </c:pt>
                <c:pt idx="70">
                  <c:v>30621</c:v>
                </c:pt>
                <c:pt idx="71">
                  <c:v>30651</c:v>
                </c:pt>
                <c:pt idx="72">
                  <c:v>30682</c:v>
                </c:pt>
                <c:pt idx="73">
                  <c:v>30713</c:v>
                </c:pt>
                <c:pt idx="74">
                  <c:v>30742</c:v>
                </c:pt>
                <c:pt idx="75">
                  <c:v>30773</c:v>
                </c:pt>
                <c:pt idx="76">
                  <c:v>30803</c:v>
                </c:pt>
                <c:pt idx="77">
                  <c:v>30834</c:v>
                </c:pt>
                <c:pt idx="78">
                  <c:v>30864</c:v>
                </c:pt>
                <c:pt idx="79">
                  <c:v>30895</c:v>
                </c:pt>
                <c:pt idx="80">
                  <c:v>30926</c:v>
                </c:pt>
                <c:pt idx="81">
                  <c:v>30956</c:v>
                </c:pt>
                <c:pt idx="82">
                  <c:v>30987</c:v>
                </c:pt>
                <c:pt idx="83">
                  <c:v>31017</c:v>
                </c:pt>
                <c:pt idx="84">
                  <c:v>31048</c:v>
                </c:pt>
                <c:pt idx="85">
                  <c:v>31079</c:v>
                </c:pt>
                <c:pt idx="86">
                  <c:v>31107</c:v>
                </c:pt>
                <c:pt idx="87">
                  <c:v>31138</c:v>
                </c:pt>
                <c:pt idx="88">
                  <c:v>31168</c:v>
                </c:pt>
                <c:pt idx="89">
                  <c:v>31199</c:v>
                </c:pt>
                <c:pt idx="90">
                  <c:v>31229</c:v>
                </c:pt>
                <c:pt idx="91">
                  <c:v>31260</c:v>
                </c:pt>
                <c:pt idx="92">
                  <c:v>31291</c:v>
                </c:pt>
                <c:pt idx="93">
                  <c:v>31321</c:v>
                </c:pt>
                <c:pt idx="94">
                  <c:v>31352</c:v>
                </c:pt>
                <c:pt idx="95">
                  <c:v>31382</c:v>
                </c:pt>
                <c:pt idx="96">
                  <c:v>31413</c:v>
                </c:pt>
                <c:pt idx="97">
                  <c:v>31444</c:v>
                </c:pt>
                <c:pt idx="98">
                  <c:v>31472</c:v>
                </c:pt>
                <c:pt idx="99">
                  <c:v>31503</c:v>
                </c:pt>
                <c:pt idx="100">
                  <c:v>31533</c:v>
                </c:pt>
                <c:pt idx="101">
                  <c:v>31564</c:v>
                </c:pt>
                <c:pt idx="102">
                  <c:v>31594</c:v>
                </c:pt>
                <c:pt idx="103">
                  <c:v>31625</c:v>
                </c:pt>
                <c:pt idx="104">
                  <c:v>31656</c:v>
                </c:pt>
                <c:pt idx="105">
                  <c:v>31686</c:v>
                </c:pt>
                <c:pt idx="106">
                  <c:v>31717</c:v>
                </c:pt>
                <c:pt idx="107">
                  <c:v>31747</c:v>
                </c:pt>
                <c:pt idx="108">
                  <c:v>31778</c:v>
                </c:pt>
                <c:pt idx="109">
                  <c:v>31809</c:v>
                </c:pt>
                <c:pt idx="110">
                  <c:v>31837</c:v>
                </c:pt>
                <c:pt idx="111">
                  <c:v>31868</c:v>
                </c:pt>
                <c:pt idx="112">
                  <c:v>31898</c:v>
                </c:pt>
                <c:pt idx="113">
                  <c:v>31929</c:v>
                </c:pt>
                <c:pt idx="114">
                  <c:v>31959</c:v>
                </c:pt>
                <c:pt idx="115">
                  <c:v>31990</c:v>
                </c:pt>
                <c:pt idx="116">
                  <c:v>32021</c:v>
                </c:pt>
                <c:pt idx="117">
                  <c:v>32051</c:v>
                </c:pt>
                <c:pt idx="118">
                  <c:v>32082</c:v>
                </c:pt>
                <c:pt idx="119">
                  <c:v>32112</c:v>
                </c:pt>
                <c:pt idx="120">
                  <c:v>32143</c:v>
                </c:pt>
                <c:pt idx="121">
                  <c:v>32174</c:v>
                </c:pt>
                <c:pt idx="122">
                  <c:v>32203</c:v>
                </c:pt>
                <c:pt idx="123">
                  <c:v>32234</c:v>
                </c:pt>
                <c:pt idx="124">
                  <c:v>32264</c:v>
                </c:pt>
                <c:pt idx="125">
                  <c:v>32295</c:v>
                </c:pt>
                <c:pt idx="126">
                  <c:v>32325</c:v>
                </c:pt>
                <c:pt idx="127">
                  <c:v>32356</c:v>
                </c:pt>
                <c:pt idx="128">
                  <c:v>32387</c:v>
                </c:pt>
                <c:pt idx="129">
                  <c:v>32417</c:v>
                </c:pt>
                <c:pt idx="130">
                  <c:v>32448</c:v>
                </c:pt>
                <c:pt idx="131">
                  <c:v>32478</c:v>
                </c:pt>
                <c:pt idx="132">
                  <c:v>32509</c:v>
                </c:pt>
                <c:pt idx="133">
                  <c:v>32540</c:v>
                </c:pt>
                <c:pt idx="134">
                  <c:v>32568</c:v>
                </c:pt>
                <c:pt idx="135">
                  <c:v>32599</c:v>
                </c:pt>
                <c:pt idx="136">
                  <c:v>32629</c:v>
                </c:pt>
                <c:pt idx="137">
                  <c:v>32660</c:v>
                </c:pt>
                <c:pt idx="138">
                  <c:v>32690</c:v>
                </c:pt>
                <c:pt idx="139">
                  <c:v>32721</c:v>
                </c:pt>
                <c:pt idx="140">
                  <c:v>32752</c:v>
                </c:pt>
                <c:pt idx="141">
                  <c:v>32782</c:v>
                </c:pt>
                <c:pt idx="142">
                  <c:v>32813</c:v>
                </c:pt>
                <c:pt idx="143">
                  <c:v>32843</c:v>
                </c:pt>
                <c:pt idx="144">
                  <c:v>32874</c:v>
                </c:pt>
                <c:pt idx="145">
                  <c:v>32905</c:v>
                </c:pt>
                <c:pt idx="146">
                  <c:v>32933</c:v>
                </c:pt>
                <c:pt idx="147">
                  <c:v>32964</c:v>
                </c:pt>
                <c:pt idx="148">
                  <c:v>32994</c:v>
                </c:pt>
                <c:pt idx="149">
                  <c:v>33025</c:v>
                </c:pt>
                <c:pt idx="150">
                  <c:v>33055</c:v>
                </c:pt>
                <c:pt idx="151">
                  <c:v>33086</c:v>
                </c:pt>
                <c:pt idx="152">
                  <c:v>33117</c:v>
                </c:pt>
                <c:pt idx="153">
                  <c:v>33147</c:v>
                </c:pt>
                <c:pt idx="154">
                  <c:v>33178</c:v>
                </c:pt>
                <c:pt idx="155">
                  <c:v>33208</c:v>
                </c:pt>
                <c:pt idx="156">
                  <c:v>33239</c:v>
                </c:pt>
                <c:pt idx="157">
                  <c:v>33270</c:v>
                </c:pt>
                <c:pt idx="158">
                  <c:v>33298</c:v>
                </c:pt>
                <c:pt idx="159">
                  <c:v>33329</c:v>
                </c:pt>
                <c:pt idx="160">
                  <c:v>33359</c:v>
                </c:pt>
                <c:pt idx="161">
                  <c:v>33390</c:v>
                </c:pt>
                <c:pt idx="162">
                  <c:v>33420</c:v>
                </c:pt>
                <c:pt idx="163">
                  <c:v>33451</c:v>
                </c:pt>
                <c:pt idx="164">
                  <c:v>33482</c:v>
                </c:pt>
                <c:pt idx="165">
                  <c:v>33512</c:v>
                </c:pt>
                <c:pt idx="166">
                  <c:v>33543</c:v>
                </c:pt>
                <c:pt idx="167">
                  <c:v>33573</c:v>
                </c:pt>
                <c:pt idx="168">
                  <c:v>33604</c:v>
                </c:pt>
                <c:pt idx="169">
                  <c:v>33635</c:v>
                </c:pt>
                <c:pt idx="170">
                  <c:v>33664</c:v>
                </c:pt>
                <c:pt idx="171">
                  <c:v>33695</c:v>
                </c:pt>
                <c:pt idx="172">
                  <c:v>33725</c:v>
                </c:pt>
                <c:pt idx="173">
                  <c:v>33756</c:v>
                </c:pt>
                <c:pt idx="174">
                  <c:v>33786</c:v>
                </c:pt>
                <c:pt idx="175">
                  <c:v>33817</c:v>
                </c:pt>
                <c:pt idx="176">
                  <c:v>33848</c:v>
                </c:pt>
                <c:pt idx="177">
                  <c:v>33878</c:v>
                </c:pt>
                <c:pt idx="178">
                  <c:v>33909</c:v>
                </c:pt>
                <c:pt idx="179">
                  <c:v>33939</c:v>
                </c:pt>
                <c:pt idx="180">
                  <c:v>33970</c:v>
                </c:pt>
                <c:pt idx="181">
                  <c:v>34001</c:v>
                </c:pt>
                <c:pt idx="182">
                  <c:v>34029</c:v>
                </c:pt>
                <c:pt idx="183">
                  <c:v>34060</c:v>
                </c:pt>
                <c:pt idx="184">
                  <c:v>34090</c:v>
                </c:pt>
                <c:pt idx="185">
                  <c:v>34121</c:v>
                </c:pt>
                <c:pt idx="186">
                  <c:v>34151</c:v>
                </c:pt>
                <c:pt idx="187">
                  <c:v>34182</c:v>
                </c:pt>
                <c:pt idx="188">
                  <c:v>34213</c:v>
                </c:pt>
                <c:pt idx="189">
                  <c:v>34243</c:v>
                </c:pt>
                <c:pt idx="190">
                  <c:v>34274</c:v>
                </c:pt>
                <c:pt idx="191">
                  <c:v>34304</c:v>
                </c:pt>
                <c:pt idx="192">
                  <c:v>34335</c:v>
                </c:pt>
                <c:pt idx="193">
                  <c:v>34366</c:v>
                </c:pt>
                <c:pt idx="194">
                  <c:v>34394</c:v>
                </c:pt>
                <c:pt idx="195">
                  <c:v>34425</c:v>
                </c:pt>
                <c:pt idx="196">
                  <c:v>34455</c:v>
                </c:pt>
                <c:pt idx="197">
                  <c:v>34486</c:v>
                </c:pt>
                <c:pt idx="198">
                  <c:v>34516</c:v>
                </c:pt>
                <c:pt idx="199">
                  <c:v>34547</c:v>
                </c:pt>
                <c:pt idx="200">
                  <c:v>34578</c:v>
                </c:pt>
                <c:pt idx="201">
                  <c:v>34608</c:v>
                </c:pt>
                <c:pt idx="202">
                  <c:v>34639</c:v>
                </c:pt>
                <c:pt idx="203">
                  <c:v>34669</c:v>
                </c:pt>
                <c:pt idx="204">
                  <c:v>34700</c:v>
                </c:pt>
                <c:pt idx="205">
                  <c:v>34731</c:v>
                </c:pt>
                <c:pt idx="206">
                  <c:v>34759</c:v>
                </c:pt>
                <c:pt idx="207">
                  <c:v>34790</c:v>
                </c:pt>
                <c:pt idx="208">
                  <c:v>34820</c:v>
                </c:pt>
                <c:pt idx="209">
                  <c:v>34851</c:v>
                </c:pt>
                <c:pt idx="210">
                  <c:v>34881</c:v>
                </c:pt>
                <c:pt idx="211">
                  <c:v>34912</c:v>
                </c:pt>
                <c:pt idx="212">
                  <c:v>34943</c:v>
                </c:pt>
                <c:pt idx="213">
                  <c:v>34973</c:v>
                </c:pt>
                <c:pt idx="214">
                  <c:v>35004</c:v>
                </c:pt>
                <c:pt idx="215">
                  <c:v>35034</c:v>
                </c:pt>
                <c:pt idx="216">
                  <c:v>35065</c:v>
                </c:pt>
                <c:pt idx="217">
                  <c:v>35096</c:v>
                </c:pt>
                <c:pt idx="218">
                  <c:v>35125</c:v>
                </c:pt>
                <c:pt idx="219">
                  <c:v>35156</c:v>
                </c:pt>
                <c:pt idx="220">
                  <c:v>35186</c:v>
                </c:pt>
                <c:pt idx="221">
                  <c:v>35217</c:v>
                </c:pt>
                <c:pt idx="222">
                  <c:v>35247</c:v>
                </c:pt>
                <c:pt idx="223">
                  <c:v>35278</c:v>
                </c:pt>
                <c:pt idx="224">
                  <c:v>35309</c:v>
                </c:pt>
                <c:pt idx="225">
                  <c:v>35339</c:v>
                </c:pt>
                <c:pt idx="226">
                  <c:v>35370</c:v>
                </c:pt>
                <c:pt idx="227">
                  <c:v>35400</c:v>
                </c:pt>
                <c:pt idx="228">
                  <c:v>35431</c:v>
                </c:pt>
                <c:pt idx="229">
                  <c:v>35462</c:v>
                </c:pt>
                <c:pt idx="230">
                  <c:v>35490</c:v>
                </c:pt>
                <c:pt idx="231">
                  <c:v>35521</c:v>
                </c:pt>
                <c:pt idx="232">
                  <c:v>35551</c:v>
                </c:pt>
                <c:pt idx="233">
                  <c:v>35582</c:v>
                </c:pt>
                <c:pt idx="234">
                  <c:v>35612</c:v>
                </c:pt>
                <c:pt idx="235">
                  <c:v>35643</c:v>
                </c:pt>
                <c:pt idx="236">
                  <c:v>35674</c:v>
                </c:pt>
                <c:pt idx="237">
                  <c:v>35704</c:v>
                </c:pt>
                <c:pt idx="238">
                  <c:v>35735</c:v>
                </c:pt>
                <c:pt idx="239">
                  <c:v>35765</c:v>
                </c:pt>
                <c:pt idx="240">
                  <c:v>35796</c:v>
                </c:pt>
                <c:pt idx="241">
                  <c:v>35827</c:v>
                </c:pt>
                <c:pt idx="242">
                  <c:v>35855</c:v>
                </c:pt>
                <c:pt idx="243">
                  <c:v>35886</c:v>
                </c:pt>
                <c:pt idx="244">
                  <c:v>35916</c:v>
                </c:pt>
                <c:pt idx="245">
                  <c:v>35947</c:v>
                </c:pt>
                <c:pt idx="246">
                  <c:v>35977</c:v>
                </c:pt>
                <c:pt idx="247">
                  <c:v>36008</c:v>
                </c:pt>
                <c:pt idx="248">
                  <c:v>36039</c:v>
                </c:pt>
                <c:pt idx="249">
                  <c:v>36069</c:v>
                </c:pt>
                <c:pt idx="250">
                  <c:v>36100</c:v>
                </c:pt>
                <c:pt idx="251">
                  <c:v>36130</c:v>
                </c:pt>
                <c:pt idx="252">
                  <c:v>36161</c:v>
                </c:pt>
                <c:pt idx="253">
                  <c:v>36192</c:v>
                </c:pt>
                <c:pt idx="254">
                  <c:v>36220</c:v>
                </c:pt>
                <c:pt idx="255">
                  <c:v>36251</c:v>
                </c:pt>
                <c:pt idx="256">
                  <c:v>36281</c:v>
                </c:pt>
                <c:pt idx="257">
                  <c:v>36312</c:v>
                </c:pt>
                <c:pt idx="258">
                  <c:v>36342</c:v>
                </c:pt>
                <c:pt idx="259">
                  <c:v>36373</c:v>
                </c:pt>
                <c:pt idx="260">
                  <c:v>36404</c:v>
                </c:pt>
                <c:pt idx="261">
                  <c:v>36434</c:v>
                </c:pt>
                <c:pt idx="262">
                  <c:v>36465</c:v>
                </c:pt>
                <c:pt idx="263">
                  <c:v>36495</c:v>
                </c:pt>
                <c:pt idx="264">
                  <c:v>36526</c:v>
                </c:pt>
                <c:pt idx="265">
                  <c:v>36557</c:v>
                </c:pt>
                <c:pt idx="266">
                  <c:v>36586</c:v>
                </c:pt>
                <c:pt idx="267">
                  <c:v>36617</c:v>
                </c:pt>
                <c:pt idx="268">
                  <c:v>36647</c:v>
                </c:pt>
                <c:pt idx="269">
                  <c:v>36678</c:v>
                </c:pt>
                <c:pt idx="270">
                  <c:v>36708</c:v>
                </c:pt>
                <c:pt idx="271">
                  <c:v>36739</c:v>
                </c:pt>
                <c:pt idx="272">
                  <c:v>36770</c:v>
                </c:pt>
                <c:pt idx="273">
                  <c:v>36800</c:v>
                </c:pt>
                <c:pt idx="274">
                  <c:v>36831</c:v>
                </c:pt>
                <c:pt idx="275">
                  <c:v>36861</c:v>
                </c:pt>
                <c:pt idx="276">
                  <c:v>36892</c:v>
                </c:pt>
                <c:pt idx="277">
                  <c:v>36923</c:v>
                </c:pt>
                <c:pt idx="278">
                  <c:v>36951</c:v>
                </c:pt>
                <c:pt idx="279">
                  <c:v>36982</c:v>
                </c:pt>
                <c:pt idx="280">
                  <c:v>37012</c:v>
                </c:pt>
                <c:pt idx="281">
                  <c:v>37043</c:v>
                </c:pt>
                <c:pt idx="282">
                  <c:v>37073</c:v>
                </c:pt>
                <c:pt idx="283">
                  <c:v>37104</c:v>
                </c:pt>
                <c:pt idx="284">
                  <c:v>37135</c:v>
                </c:pt>
                <c:pt idx="285">
                  <c:v>37165</c:v>
                </c:pt>
                <c:pt idx="286">
                  <c:v>37196</c:v>
                </c:pt>
                <c:pt idx="287">
                  <c:v>37226</c:v>
                </c:pt>
                <c:pt idx="288">
                  <c:v>37257</c:v>
                </c:pt>
                <c:pt idx="289">
                  <c:v>37288</c:v>
                </c:pt>
                <c:pt idx="290">
                  <c:v>37316</c:v>
                </c:pt>
                <c:pt idx="291">
                  <c:v>37347</c:v>
                </c:pt>
                <c:pt idx="292">
                  <c:v>37377</c:v>
                </c:pt>
                <c:pt idx="293">
                  <c:v>37408</c:v>
                </c:pt>
                <c:pt idx="294">
                  <c:v>37438</c:v>
                </c:pt>
                <c:pt idx="295">
                  <c:v>37469</c:v>
                </c:pt>
                <c:pt idx="296">
                  <c:v>37500</c:v>
                </c:pt>
                <c:pt idx="297">
                  <c:v>37530</c:v>
                </c:pt>
                <c:pt idx="298">
                  <c:v>37561</c:v>
                </c:pt>
                <c:pt idx="299">
                  <c:v>37591</c:v>
                </c:pt>
                <c:pt idx="300">
                  <c:v>37622</c:v>
                </c:pt>
                <c:pt idx="301">
                  <c:v>37653</c:v>
                </c:pt>
                <c:pt idx="302">
                  <c:v>37681</c:v>
                </c:pt>
                <c:pt idx="303">
                  <c:v>37712</c:v>
                </c:pt>
                <c:pt idx="304">
                  <c:v>37742</c:v>
                </c:pt>
                <c:pt idx="305">
                  <c:v>37773</c:v>
                </c:pt>
                <c:pt idx="306">
                  <c:v>37803</c:v>
                </c:pt>
                <c:pt idx="307">
                  <c:v>37834</c:v>
                </c:pt>
                <c:pt idx="308">
                  <c:v>37865</c:v>
                </c:pt>
                <c:pt idx="309">
                  <c:v>37895</c:v>
                </c:pt>
                <c:pt idx="310">
                  <c:v>37926</c:v>
                </c:pt>
                <c:pt idx="311">
                  <c:v>37956</c:v>
                </c:pt>
                <c:pt idx="312">
                  <c:v>37987</c:v>
                </c:pt>
                <c:pt idx="313">
                  <c:v>38018</c:v>
                </c:pt>
                <c:pt idx="314">
                  <c:v>38047</c:v>
                </c:pt>
                <c:pt idx="315">
                  <c:v>38078</c:v>
                </c:pt>
                <c:pt idx="316">
                  <c:v>38108</c:v>
                </c:pt>
                <c:pt idx="317">
                  <c:v>38139</c:v>
                </c:pt>
                <c:pt idx="318">
                  <c:v>38169</c:v>
                </c:pt>
                <c:pt idx="319">
                  <c:v>38200</c:v>
                </c:pt>
                <c:pt idx="320">
                  <c:v>38231</c:v>
                </c:pt>
                <c:pt idx="321">
                  <c:v>38261</c:v>
                </c:pt>
                <c:pt idx="322">
                  <c:v>38292</c:v>
                </c:pt>
                <c:pt idx="323">
                  <c:v>38322</c:v>
                </c:pt>
                <c:pt idx="324">
                  <c:v>38353</c:v>
                </c:pt>
                <c:pt idx="325">
                  <c:v>38384</c:v>
                </c:pt>
                <c:pt idx="326">
                  <c:v>38412</c:v>
                </c:pt>
                <c:pt idx="327">
                  <c:v>38443</c:v>
                </c:pt>
                <c:pt idx="328">
                  <c:v>38473</c:v>
                </c:pt>
                <c:pt idx="329">
                  <c:v>38504</c:v>
                </c:pt>
                <c:pt idx="330">
                  <c:v>38534</c:v>
                </c:pt>
                <c:pt idx="331">
                  <c:v>38565</c:v>
                </c:pt>
                <c:pt idx="332">
                  <c:v>38596</c:v>
                </c:pt>
                <c:pt idx="333">
                  <c:v>38626</c:v>
                </c:pt>
                <c:pt idx="334">
                  <c:v>38657</c:v>
                </c:pt>
                <c:pt idx="335">
                  <c:v>38687</c:v>
                </c:pt>
                <c:pt idx="336">
                  <c:v>38718</c:v>
                </c:pt>
                <c:pt idx="337">
                  <c:v>38749</c:v>
                </c:pt>
                <c:pt idx="338">
                  <c:v>38777</c:v>
                </c:pt>
                <c:pt idx="339">
                  <c:v>38808</c:v>
                </c:pt>
                <c:pt idx="340">
                  <c:v>38838</c:v>
                </c:pt>
                <c:pt idx="341">
                  <c:v>38869</c:v>
                </c:pt>
                <c:pt idx="342">
                  <c:v>38899</c:v>
                </c:pt>
                <c:pt idx="343">
                  <c:v>38930</c:v>
                </c:pt>
                <c:pt idx="344">
                  <c:v>38961</c:v>
                </c:pt>
                <c:pt idx="345">
                  <c:v>38991</c:v>
                </c:pt>
                <c:pt idx="346">
                  <c:v>39022</c:v>
                </c:pt>
                <c:pt idx="347">
                  <c:v>39052</c:v>
                </c:pt>
                <c:pt idx="348">
                  <c:v>39083</c:v>
                </c:pt>
                <c:pt idx="349">
                  <c:v>39114</c:v>
                </c:pt>
                <c:pt idx="350">
                  <c:v>39142</c:v>
                </c:pt>
                <c:pt idx="351">
                  <c:v>39173</c:v>
                </c:pt>
                <c:pt idx="352">
                  <c:v>39203</c:v>
                </c:pt>
                <c:pt idx="353">
                  <c:v>39234</c:v>
                </c:pt>
                <c:pt idx="354">
                  <c:v>39264</c:v>
                </c:pt>
                <c:pt idx="355">
                  <c:v>39295</c:v>
                </c:pt>
                <c:pt idx="356">
                  <c:v>39326</c:v>
                </c:pt>
                <c:pt idx="357">
                  <c:v>39356</c:v>
                </c:pt>
                <c:pt idx="358">
                  <c:v>39387</c:v>
                </c:pt>
                <c:pt idx="359">
                  <c:v>39417</c:v>
                </c:pt>
                <c:pt idx="360">
                  <c:v>39448</c:v>
                </c:pt>
                <c:pt idx="361">
                  <c:v>39479</c:v>
                </c:pt>
                <c:pt idx="362">
                  <c:v>39508</c:v>
                </c:pt>
                <c:pt idx="363">
                  <c:v>39539</c:v>
                </c:pt>
                <c:pt idx="364">
                  <c:v>39569</c:v>
                </c:pt>
                <c:pt idx="365">
                  <c:v>39600</c:v>
                </c:pt>
                <c:pt idx="366">
                  <c:v>39630</c:v>
                </c:pt>
                <c:pt idx="367">
                  <c:v>39661</c:v>
                </c:pt>
                <c:pt idx="368">
                  <c:v>39692</c:v>
                </c:pt>
                <c:pt idx="369">
                  <c:v>39722</c:v>
                </c:pt>
                <c:pt idx="370">
                  <c:v>39753</c:v>
                </c:pt>
                <c:pt idx="371">
                  <c:v>39783</c:v>
                </c:pt>
              </c:numCache>
            </c:numRef>
          </c:cat>
          <c:val>
            <c:numRef>
              <c:f>Sheet2!$J$3:$J$374</c:f>
              <c:numCache>
                <c:formatCode>0.00</c:formatCode>
                <c:ptCount val="372"/>
                <c:pt idx="0">
                  <c:v>4.6032258064516121E-2</c:v>
                </c:pt>
                <c:pt idx="1">
                  <c:v>0</c:v>
                </c:pt>
                <c:pt idx="2">
                  <c:v>0</c:v>
                </c:pt>
                <c:pt idx="3">
                  <c:v>1.7926666666666671</c:v>
                </c:pt>
                <c:pt idx="4">
                  <c:v>9.3296774193548373</c:v>
                </c:pt>
                <c:pt idx="5">
                  <c:v>37.745333333333363</c:v>
                </c:pt>
                <c:pt idx="6">
                  <c:v>47.480645161289949</c:v>
                </c:pt>
                <c:pt idx="7">
                  <c:v>20.6</c:v>
                </c:pt>
                <c:pt idx="8">
                  <c:v>21.27</c:v>
                </c:pt>
                <c:pt idx="9">
                  <c:v>9.521612903225801</c:v>
                </c:pt>
                <c:pt idx="10">
                  <c:v>1.955666666666666</c:v>
                </c:pt>
                <c:pt idx="11">
                  <c:v>0.18354838709677584</c:v>
                </c:pt>
                <c:pt idx="12">
                  <c:v>6.7741935483870992E-3</c:v>
                </c:pt>
                <c:pt idx="13">
                  <c:v>0</c:v>
                </c:pt>
                <c:pt idx="14">
                  <c:v>0</c:v>
                </c:pt>
                <c:pt idx="15">
                  <c:v>0.33233333333333337</c:v>
                </c:pt>
                <c:pt idx="16">
                  <c:v>43.07</c:v>
                </c:pt>
                <c:pt idx="17">
                  <c:v>45.106666666666264</c:v>
                </c:pt>
                <c:pt idx="18">
                  <c:v>40.674193548387102</c:v>
                </c:pt>
                <c:pt idx="19">
                  <c:v>44.619354838709938</c:v>
                </c:pt>
                <c:pt idx="20">
                  <c:v>19.70333333333312</c:v>
                </c:pt>
                <c:pt idx="21">
                  <c:v>10.912903225806454</c:v>
                </c:pt>
                <c:pt idx="22">
                  <c:v>3.0243333333333342</c:v>
                </c:pt>
                <c:pt idx="23">
                  <c:v>0.18825806451613042</c:v>
                </c:pt>
                <c:pt idx="24">
                  <c:v>8.0000000000000227E-3</c:v>
                </c:pt>
                <c:pt idx="25">
                  <c:v>0</c:v>
                </c:pt>
                <c:pt idx="26">
                  <c:v>0</c:v>
                </c:pt>
                <c:pt idx="27">
                  <c:v>0.29840000000000139</c:v>
                </c:pt>
                <c:pt idx="28">
                  <c:v>23.779999999999987</c:v>
                </c:pt>
                <c:pt idx="29">
                  <c:v>29.316666666666691</c:v>
                </c:pt>
                <c:pt idx="30">
                  <c:v>13.180967741935431</c:v>
                </c:pt>
                <c:pt idx="31">
                  <c:v>21.044516129032253</c:v>
                </c:pt>
                <c:pt idx="32">
                  <c:v>12.422666666666725</c:v>
                </c:pt>
                <c:pt idx="33">
                  <c:v>6.4222580645161313</c:v>
                </c:pt>
                <c:pt idx="34">
                  <c:v>1.3666666666666667</c:v>
                </c:pt>
                <c:pt idx="35">
                  <c:v>0.13106451612903225</c:v>
                </c:pt>
                <c:pt idx="36">
                  <c:v>0</c:v>
                </c:pt>
                <c:pt idx="37">
                  <c:v>6.2758620689655334E-2</c:v>
                </c:pt>
                <c:pt idx="38">
                  <c:v>3.6335483870967744</c:v>
                </c:pt>
                <c:pt idx="39">
                  <c:v>10.733666666666666</c:v>
                </c:pt>
                <c:pt idx="40">
                  <c:v>48.593548387096781</c:v>
                </c:pt>
                <c:pt idx="41">
                  <c:v>28.003333333333142</c:v>
                </c:pt>
                <c:pt idx="42">
                  <c:v>23.922580645161066</c:v>
                </c:pt>
                <c:pt idx="43">
                  <c:v>44.393548387096786</c:v>
                </c:pt>
                <c:pt idx="44">
                  <c:v>33.646666666666263</c:v>
                </c:pt>
                <c:pt idx="45">
                  <c:v>12.460645161290325</c:v>
                </c:pt>
                <c:pt idx="46">
                  <c:v>1.3025999999999998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8.8064516129033304E-3</c:v>
                </c:pt>
                <c:pt idx="51">
                  <c:v>10.375666666666749</c:v>
                </c:pt>
                <c:pt idx="52">
                  <c:v>9.7325806451613008</c:v>
                </c:pt>
                <c:pt idx="53">
                  <c:v>68.546666666666667</c:v>
                </c:pt>
                <c:pt idx="54">
                  <c:v>110.87096774193549</c:v>
                </c:pt>
                <c:pt idx="55">
                  <c:v>121.2774193548387</c:v>
                </c:pt>
                <c:pt idx="56">
                  <c:v>55.926666666666286</c:v>
                </c:pt>
                <c:pt idx="57">
                  <c:v>20.429032258064424</c:v>
                </c:pt>
                <c:pt idx="58">
                  <c:v>3.6139999999999994</c:v>
                </c:pt>
                <c:pt idx="59">
                  <c:v>0.51258064516128732</c:v>
                </c:pt>
                <c:pt idx="60">
                  <c:v>3.8709677419355217E-4</c:v>
                </c:pt>
                <c:pt idx="61">
                  <c:v>0</c:v>
                </c:pt>
                <c:pt idx="62">
                  <c:v>6.4516129032258731E-5</c:v>
                </c:pt>
                <c:pt idx="63">
                  <c:v>0.66606666666666681</c:v>
                </c:pt>
                <c:pt idx="64">
                  <c:v>13.292258064516098</c:v>
                </c:pt>
                <c:pt idx="65">
                  <c:v>110.58</c:v>
                </c:pt>
                <c:pt idx="66">
                  <c:v>120.4</c:v>
                </c:pt>
                <c:pt idx="67">
                  <c:v>101.39354838709642</c:v>
                </c:pt>
                <c:pt idx="68">
                  <c:v>42.713333333333338</c:v>
                </c:pt>
                <c:pt idx="69">
                  <c:v>15.412903225806454</c:v>
                </c:pt>
                <c:pt idx="70">
                  <c:v>4.4816666666666833</c:v>
                </c:pt>
                <c:pt idx="71">
                  <c:v>0.17445161290322578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2.04</c:v>
                </c:pt>
                <c:pt idx="76">
                  <c:v>15.919354838709758</c:v>
                </c:pt>
                <c:pt idx="77">
                  <c:v>67.55</c:v>
                </c:pt>
                <c:pt idx="78">
                  <c:v>70.132258064516108</c:v>
                </c:pt>
                <c:pt idx="79">
                  <c:v>151.26451612903151</c:v>
                </c:pt>
                <c:pt idx="80">
                  <c:v>74.833333333333258</c:v>
                </c:pt>
                <c:pt idx="81">
                  <c:v>18.464516129032226</c:v>
                </c:pt>
                <c:pt idx="82">
                  <c:v>4.1483333333333414</c:v>
                </c:pt>
                <c:pt idx="83">
                  <c:v>0.28548387096774508</c:v>
                </c:pt>
                <c:pt idx="84">
                  <c:v>0</c:v>
                </c:pt>
                <c:pt idx="85">
                  <c:v>0</c:v>
                </c:pt>
                <c:pt idx="86">
                  <c:v>1.0967741935483881E-2</c:v>
                </c:pt>
                <c:pt idx="87">
                  <c:v>24.341666666666665</c:v>
                </c:pt>
                <c:pt idx="88">
                  <c:v>87.129032258063816</c:v>
                </c:pt>
                <c:pt idx="89">
                  <c:v>114.87666666666668</c:v>
                </c:pt>
                <c:pt idx="90">
                  <c:v>120.71612903225812</c:v>
                </c:pt>
                <c:pt idx="91">
                  <c:v>96.190322580645145</c:v>
                </c:pt>
                <c:pt idx="92">
                  <c:v>21.063333333333109</c:v>
                </c:pt>
                <c:pt idx="93">
                  <c:v>7.4509677419354841</c:v>
                </c:pt>
                <c:pt idx="94">
                  <c:v>1.8513333333333335</c:v>
                </c:pt>
                <c:pt idx="95">
                  <c:v>0.19290322580645194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0.48666666666666841</c:v>
                </c:pt>
                <c:pt idx="100">
                  <c:v>27.164193548387086</c:v>
                </c:pt>
                <c:pt idx="101">
                  <c:v>77.237333333333311</c:v>
                </c:pt>
                <c:pt idx="102">
                  <c:v>109.26129032258065</c:v>
                </c:pt>
                <c:pt idx="103">
                  <c:v>47.177419354838719</c:v>
                </c:pt>
                <c:pt idx="104">
                  <c:v>37.71</c:v>
                </c:pt>
                <c:pt idx="105">
                  <c:v>11.999677419354839</c:v>
                </c:pt>
                <c:pt idx="106">
                  <c:v>2.8306666666666667</c:v>
                </c:pt>
                <c:pt idx="107">
                  <c:v>0.40225806451612761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5.2290000000000001</c:v>
                </c:pt>
                <c:pt idx="112">
                  <c:v>6.8187096774193465</c:v>
                </c:pt>
                <c:pt idx="113">
                  <c:v>18.751666666666665</c:v>
                </c:pt>
                <c:pt idx="114">
                  <c:v>37.696774193548393</c:v>
                </c:pt>
                <c:pt idx="115">
                  <c:v>83.316129032258075</c:v>
                </c:pt>
                <c:pt idx="116">
                  <c:v>68.86999999999999</c:v>
                </c:pt>
                <c:pt idx="117">
                  <c:v>24.229677419354843</c:v>
                </c:pt>
                <c:pt idx="118">
                  <c:v>3.4926666666666577</c:v>
                </c:pt>
                <c:pt idx="119">
                  <c:v>0.46548387096774496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9.7302999999999997</c:v>
                </c:pt>
                <c:pt idx="124">
                  <c:v>40.313870967741735</c:v>
                </c:pt>
                <c:pt idx="125">
                  <c:v>89.873333333332695</c:v>
                </c:pt>
                <c:pt idx="126">
                  <c:v>92.183870967741456</c:v>
                </c:pt>
                <c:pt idx="127">
                  <c:v>153.04516129032123</c:v>
                </c:pt>
                <c:pt idx="128">
                  <c:v>146.60999999999999</c:v>
                </c:pt>
                <c:pt idx="129">
                  <c:v>25.480645161290326</c:v>
                </c:pt>
                <c:pt idx="130">
                  <c:v>5.6323333333333334</c:v>
                </c:pt>
                <c:pt idx="131">
                  <c:v>0.64580645161290362</c:v>
                </c:pt>
                <c:pt idx="132">
                  <c:v>0</c:v>
                </c:pt>
                <c:pt idx="133">
                  <c:v>0</c:v>
                </c:pt>
                <c:pt idx="134">
                  <c:v>3.225806451612932E-4</c:v>
                </c:pt>
                <c:pt idx="135">
                  <c:v>4.3066666666666684</c:v>
                </c:pt>
                <c:pt idx="136">
                  <c:v>13.814193548387102</c:v>
                </c:pt>
                <c:pt idx="137">
                  <c:v>16.026666666666671</c:v>
                </c:pt>
                <c:pt idx="138">
                  <c:v>36.353548387096744</c:v>
                </c:pt>
                <c:pt idx="139">
                  <c:v>51.038709677419355</c:v>
                </c:pt>
                <c:pt idx="140">
                  <c:v>24.883333333333116</c:v>
                </c:pt>
                <c:pt idx="141">
                  <c:v>15.45161290322582</c:v>
                </c:pt>
                <c:pt idx="142">
                  <c:v>2.0369999999999977</c:v>
                </c:pt>
                <c:pt idx="143">
                  <c:v>0.4264193548387098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2.2820666666666662</c:v>
                </c:pt>
                <c:pt idx="148">
                  <c:v>27.186774193548384</c:v>
                </c:pt>
                <c:pt idx="149">
                  <c:v>36.236000000000011</c:v>
                </c:pt>
                <c:pt idx="150">
                  <c:v>178.41290322580574</c:v>
                </c:pt>
                <c:pt idx="151">
                  <c:v>225</c:v>
                </c:pt>
                <c:pt idx="152">
                  <c:v>135.91666666666652</c:v>
                </c:pt>
                <c:pt idx="153">
                  <c:v>34.774193548387103</c:v>
                </c:pt>
                <c:pt idx="154">
                  <c:v>12.309000000000006</c:v>
                </c:pt>
                <c:pt idx="155">
                  <c:v>1.4635483870967738</c:v>
                </c:pt>
                <c:pt idx="156">
                  <c:v>9.0322580645161299E-3</c:v>
                </c:pt>
                <c:pt idx="157">
                  <c:v>0</c:v>
                </c:pt>
                <c:pt idx="158">
                  <c:v>0.11135483870967698</c:v>
                </c:pt>
                <c:pt idx="159">
                  <c:v>2.367</c:v>
                </c:pt>
                <c:pt idx="160">
                  <c:v>123.91612903225843</c:v>
                </c:pt>
                <c:pt idx="161">
                  <c:v>53.24</c:v>
                </c:pt>
                <c:pt idx="162">
                  <c:v>178.24516129032105</c:v>
                </c:pt>
                <c:pt idx="163">
                  <c:v>72.051612903225802</c:v>
                </c:pt>
                <c:pt idx="164">
                  <c:v>122.78</c:v>
                </c:pt>
                <c:pt idx="165">
                  <c:v>30.903225806451609</c:v>
                </c:pt>
                <c:pt idx="166">
                  <c:v>4.9096666666666824</c:v>
                </c:pt>
                <c:pt idx="167">
                  <c:v>0.23783870967741941</c:v>
                </c:pt>
                <c:pt idx="168">
                  <c:v>0</c:v>
                </c:pt>
                <c:pt idx="169">
                  <c:v>0</c:v>
                </c:pt>
                <c:pt idx="170">
                  <c:v>1.6451612903225808E-2</c:v>
                </c:pt>
                <c:pt idx="171">
                  <c:v>1.5353333333333334</c:v>
                </c:pt>
                <c:pt idx="172">
                  <c:v>76.748387096773655</c:v>
                </c:pt>
                <c:pt idx="173">
                  <c:v>25.223333333333109</c:v>
                </c:pt>
                <c:pt idx="174">
                  <c:v>62.061290322580632</c:v>
                </c:pt>
                <c:pt idx="175">
                  <c:v>174.98064516129031</c:v>
                </c:pt>
                <c:pt idx="176">
                  <c:v>170.71666666666573</c:v>
                </c:pt>
                <c:pt idx="177">
                  <c:v>23.103225806451608</c:v>
                </c:pt>
                <c:pt idx="178">
                  <c:v>6.7023333333333523</c:v>
                </c:pt>
                <c:pt idx="179">
                  <c:v>0.98774193548387712</c:v>
                </c:pt>
                <c:pt idx="180">
                  <c:v>0</c:v>
                </c:pt>
                <c:pt idx="181">
                  <c:v>0</c:v>
                </c:pt>
                <c:pt idx="182">
                  <c:v>0.25806451612903231</c:v>
                </c:pt>
                <c:pt idx="183">
                  <c:v>8.0570000000000022</c:v>
                </c:pt>
                <c:pt idx="184">
                  <c:v>29.493225806451587</c:v>
                </c:pt>
                <c:pt idx="185">
                  <c:v>24.683333333333135</c:v>
                </c:pt>
                <c:pt idx="186">
                  <c:v>339.12903225806429</c:v>
                </c:pt>
                <c:pt idx="187">
                  <c:v>222.61612903225802</c:v>
                </c:pt>
                <c:pt idx="188">
                  <c:v>128.76333333333341</c:v>
                </c:pt>
                <c:pt idx="189">
                  <c:v>23.948387096774077</c:v>
                </c:pt>
                <c:pt idx="190">
                  <c:v>4.5616666666666674</c:v>
                </c:pt>
                <c:pt idx="191">
                  <c:v>0.31548387096774599</c:v>
                </c:pt>
                <c:pt idx="192">
                  <c:v>0</c:v>
                </c:pt>
                <c:pt idx="193">
                  <c:v>0</c:v>
                </c:pt>
                <c:pt idx="194">
                  <c:v>0.32387096774193863</c:v>
                </c:pt>
                <c:pt idx="195">
                  <c:v>5.7293333333333534</c:v>
                </c:pt>
                <c:pt idx="196">
                  <c:v>6.6893548387096775</c:v>
                </c:pt>
                <c:pt idx="197">
                  <c:v>32.36033333333333</c:v>
                </c:pt>
                <c:pt idx="198">
                  <c:v>98.593548387096718</c:v>
                </c:pt>
                <c:pt idx="199">
                  <c:v>310.80645161290334</c:v>
                </c:pt>
                <c:pt idx="200">
                  <c:v>248.86</c:v>
                </c:pt>
                <c:pt idx="201">
                  <c:v>42.961290322580638</c:v>
                </c:pt>
                <c:pt idx="202">
                  <c:v>7.8223333333333338</c:v>
                </c:pt>
                <c:pt idx="203">
                  <c:v>2.8877419354838585</c:v>
                </c:pt>
                <c:pt idx="204">
                  <c:v>0.71451612903225081</c:v>
                </c:pt>
                <c:pt idx="205">
                  <c:v>3.0689655172413999E-2</c:v>
                </c:pt>
                <c:pt idx="206">
                  <c:v>2.9129032258064552E-2</c:v>
                </c:pt>
                <c:pt idx="207">
                  <c:v>1.3516666666666668</c:v>
                </c:pt>
                <c:pt idx="208">
                  <c:v>61.612903225806448</c:v>
                </c:pt>
                <c:pt idx="209">
                  <c:v>149.56</c:v>
                </c:pt>
                <c:pt idx="210">
                  <c:v>89.745161290322727</c:v>
                </c:pt>
                <c:pt idx="211">
                  <c:v>141.53225806451616</c:v>
                </c:pt>
                <c:pt idx="212">
                  <c:v>49.858999999999995</c:v>
                </c:pt>
                <c:pt idx="213">
                  <c:v>16.022580645161096</c:v>
                </c:pt>
                <c:pt idx="214">
                  <c:v>4.9159999999999995</c:v>
                </c:pt>
                <c:pt idx="215">
                  <c:v>0.52870967741935848</c:v>
                </c:pt>
                <c:pt idx="216">
                  <c:v>0</c:v>
                </c:pt>
                <c:pt idx="217">
                  <c:v>1.5689655172413802E-2</c:v>
                </c:pt>
                <c:pt idx="218">
                  <c:v>0.58774193548387665</c:v>
                </c:pt>
                <c:pt idx="219">
                  <c:v>3.8996666666666577</c:v>
                </c:pt>
                <c:pt idx="220">
                  <c:v>11.5241935483871</c:v>
                </c:pt>
                <c:pt idx="221">
                  <c:v>6.8726666666666674</c:v>
                </c:pt>
                <c:pt idx="222">
                  <c:v>24.732258064516131</c:v>
                </c:pt>
                <c:pt idx="223">
                  <c:v>26.583870967741927</c:v>
                </c:pt>
                <c:pt idx="224">
                  <c:v>12.223333333333333</c:v>
                </c:pt>
                <c:pt idx="225">
                  <c:v>6.5129032258064345</c:v>
                </c:pt>
                <c:pt idx="226">
                  <c:v>0.20566666666666666</c:v>
                </c:pt>
                <c:pt idx="227">
                  <c:v>2.3967741935483868E-2</c:v>
                </c:pt>
                <c:pt idx="228">
                  <c:v>0.31548387096774611</c:v>
                </c:pt>
                <c:pt idx="229">
                  <c:v>0.84655172413793056</c:v>
                </c:pt>
                <c:pt idx="230">
                  <c:v>1.3974193548387153</c:v>
                </c:pt>
                <c:pt idx="231">
                  <c:v>4.5829999999999975</c:v>
                </c:pt>
                <c:pt idx="232">
                  <c:v>7.5967741935483923</c:v>
                </c:pt>
                <c:pt idx="233">
                  <c:v>10.879000000000024</c:v>
                </c:pt>
                <c:pt idx="234">
                  <c:v>27.906774193548383</c:v>
                </c:pt>
                <c:pt idx="235">
                  <c:v>52.36774193548387</c:v>
                </c:pt>
                <c:pt idx="236">
                  <c:v>15.870000000000006</c:v>
                </c:pt>
                <c:pt idx="237">
                  <c:v>7.6625806451612606</c:v>
                </c:pt>
                <c:pt idx="238">
                  <c:v>2.4179999999999997</c:v>
                </c:pt>
                <c:pt idx="239">
                  <c:v>0.23225806451612999</c:v>
                </c:pt>
                <c:pt idx="240">
                  <c:v>2.567741935483871E-2</c:v>
                </c:pt>
                <c:pt idx="241">
                  <c:v>0.13689655172413795</c:v>
                </c:pt>
                <c:pt idx="242">
                  <c:v>0.4</c:v>
                </c:pt>
                <c:pt idx="243">
                  <c:v>2.2273333333333412</c:v>
                </c:pt>
                <c:pt idx="244">
                  <c:v>4.0396774193548834</c:v>
                </c:pt>
                <c:pt idx="245">
                  <c:v>7.0119999999999987</c:v>
                </c:pt>
                <c:pt idx="246">
                  <c:v>29.86451612903226</c:v>
                </c:pt>
                <c:pt idx="247">
                  <c:v>65.687096774193549</c:v>
                </c:pt>
                <c:pt idx="248">
                  <c:v>47.813333333333304</c:v>
                </c:pt>
                <c:pt idx="249">
                  <c:v>21.045161290322579</c:v>
                </c:pt>
                <c:pt idx="250">
                  <c:v>4.7603333333333424</c:v>
                </c:pt>
                <c:pt idx="251">
                  <c:v>0.52032258064516057</c:v>
                </c:pt>
                <c:pt idx="252">
                  <c:v>2.0000000000000032E-2</c:v>
                </c:pt>
                <c:pt idx="253">
                  <c:v>1.4168965517241312</c:v>
                </c:pt>
                <c:pt idx="254">
                  <c:v>5.08</c:v>
                </c:pt>
                <c:pt idx="255">
                  <c:v>13.448</c:v>
                </c:pt>
                <c:pt idx="256">
                  <c:v>32.748387096774209</c:v>
                </c:pt>
                <c:pt idx="257">
                  <c:v>34.14</c:v>
                </c:pt>
                <c:pt idx="258">
                  <c:v>50.251612903225812</c:v>
                </c:pt>
                <c:pt idx="259">
                  <c:v>43.812903225806444</c:v>
                </c:pt>
                <c:pt idx="260">
                  <c:v>36.726666666666368</c:v>
                </c:pt>
                <c:pt idx="261">
                  <c:v>16.306451612903224</c:v>
                </c:pt>
                <c:pt idx="262">
                  <c:v>6.2750000000000004</c:v>
                </c:pt>
                <c:pt idx="263">
                  <c:v>1.4790322580645092</c:v>
                </c:pt>
                <c:pt idx="264">
                  <c:v>0</c:v>
                </c:pt>
                <c:pt idx="265">
                  <c:v>7.9310344827586976E-3</c:v>
                </c:pt>
                <c:pt idx="266">
                  <c:v>0.16870967741935489</c:v>
                </c:pt>
                <c:pt idx="267">
                  <c:v>1.5389999999999942</c:v>
                </c:pt>
                <c:pt idx="268">
                  <c:v>7.0480645161290285</c:v>
                </c:pt>
                <c:pt idx="269">
                  <c:v>11.031666666666666</c:v>
                </c:pt>
                <c:pt idx="270">
                  <c:v>29.603870967741933</c:v>
                </c:pt>
                <c:pt idx="271">
                  <c:v>50.71290322580645</c:v>
                </c:pt>
                <c:pt idx="272">
                  <c:v>31.286666666666676</c:v>
                </c:pt>
                <c:pt idx="273">
                  <c:v>11.336451612903282</c:v>
                </c:pt>
                <c:pt idx="274">
                  <c:v>3.5159999999999987</c:v>
                </c:pt>
                <c:pt idx="275">
                  <c:v>0.35935483870967994</c:v>
                </c:pt>
                <c:pt idx="276">
                  <c:v>0</c:v>
                </c:pt>
                <c:pt idx="277">
                  <c:v>0</c:v>
                </c:pt>
                <c:pt idx="278">
                  <c:v>0.57564516129032262</c:v>
                </c:pt>
                <c:pt idx="279">
                  <c:v>4.5533333333333434</c:v>
                </c:pt>
                <c:pt idx="280">
                  <c:v>44.990322580645156</c:v>
                </c:pt>
                <c:pt idx="281">
                  <c:v>26.479999999999986</c:v>
                </c:pt>
                <c:pt idx="282">
                  <c:v>26.180645161290318</c:v>
                </c:pt>
                <c:pt idx="283">
                  <c:v>42.49677419354839</c:v>
                </c:pt>
                <c:pt idx="284">
                  <c:v>31.193333333333179</c:v>
                </c:pt>
                <c:pt idx="285">
                  <c:v>13.565161290322584</c:v>
                </c:pt>
                <c:pt idx="286">
                  <c:v>2.541666666666667</c:v>
                </c:pt>
                <c:pt idx="287">
                  <c:v>0.17741935483871082</c:v>
                </c:pt>
                <c:pt idx="288">
                  <c:v>0</c:v>
                </c:pt>
                <c:pt idx="289">
                  <c:v>0</c:v>
                </c:pt>
                <c:pt idx="290">
                  <c:v>0.14516129032258071</c:v>
                </c:pt>
                <c:pt idx="291">
                  <c:v>0.87100000000000288</c:v>
                </c:pt>
                <c:pt idx="292">
                  <c:v>34.974193548387099</c:v>
                </c:pt>
                <c:pt idx="293">
                  <c:v>23.926666666666673</c:v>
                </c:pt>
                <c:pt idx="294">
                  <c:v>40.6</c:v>
                </c:pt>
                <c:pt idx="295">
                  <c:v>13.103225806451615</c:v>
                </c:pt>
                <c:pt idx="296">
                  <c:v>11.326666666666723</c:v>
                </c:pt>
                <c:pt idx="297">
                  <c:v>7.3348387096773981</c:v>
                </c:pt>
                <c:pt idx="298">
                  <c:v>1.3436666666666668</c:v>
                </c:pt>
                <c:pt idx="299">
                  <c:v>3.8709677419355097E-2</c:v>
                </c:pt>
                <c:pt idx="300">
                  <c:v>0</c:v>
                </c:pt>
                <c:pt idx="301">
                  <c:v>0</c:v>
                </c:pt>
                <c:pt idx="302">
                  <c:v>2.709677419354839E-2</c:v>
                </c:pt>
                <c:pt idx="303">
                  <c:v>2.6886666666666672</c:v>
                </c:pt>
                <c:pt idx="304">
                  <c:v>28.635483870967594</c:v>
                </c:pt>
                <c:pt idx="305">
                  <c:v>16.846666666666668</c:v>
                </c:pt>
                <c:pt idx="306">
                  <c:v>32.438709677419354</c:v>
                </c:pt>
                <c:pt idx="307">
                  <c:v>41.732258064516131</c:v>
                </c:pt>
                <c:pt idx="308">
                  <c:v>22.603333333333179</c:v>
                </c:pt>
                <c:pt idx="309">
                  <c:v>8.9493548387097359</c:v>
                </c:pt>
                <c:pt idx="310">
                  <c:v>2.0506666666666664</c:v>
                </c:pt>
                <c:pt idx="311">
                  <c:v>0.34516129032258092</c:v>
                </c:pt>
                <c:pt idx="312">
                  <c:v>0</c:v>
                </c:pt>
                <c:pt idx="313">
                  <c:v>0</c:v>
                </c:pt>
                <c:pt idx="314">
                  <c:v>6.7096774193549008E-2</c:v>
                </c:pt>
                <c:pt idx="315">
                  <c:v>13.555333333333374</c:v>
                </c:pt>
                <c:pt idx="316">
                  <c:v>24.476129032258029</c:v>
                </c:pt>
                <c:pt idx="317">
                  <c:v>18.073333333333146</c:v>
                </c:pt>
                <c:pt idx="318">
                  <c:v>45.154630593131998</c:v>
                </c:pt>
                <c:pt idx="319">
                  <c:v>25.241935483870964</c:v>
                </c:pt>
                <c:pt idx="320">
                  <c:v>23.763333333333094</c:v>
                </c:pt>
                <c:pt idx="321">
                  <c:v>18.348387096774189</c:v>
                </c:pt>
                <c:pt idx="322">
                  <c:v>4.9183333333333534</c:v>
                </c:pt>
                <c:pt idx="323">
                  <c:v>0.5000967741935487</c:v>
                </c:pt>
                <c:pt idx="324">
                  <c:v>0</c:v>
                </c:pt>
                <c:pt idx="325">
                  <c:v>0</c:v>
                </c:pt>
                <c:pt idx="326">
                  <c:v>1.5967741935483871E-2</c:v>
                </c:pt>
                <c:pt idx="327">
                  <c:v>3.7040000000000002</c:v>
                </c:pt>
                <c:pt idx="328">
                  <c:v>14.753548387096775</c:v>
                </c:pt>
                <c:pt idx="329">
                  <c:v>52.046666666666226</c:v>
                </c:pt>
                <c:pt idx="330">
                  <c:v>22.796774193548384</c:v>
                </c:pt>
                <c:pt idx="331">
                  <c:v>25.635483870967587</c:v>
                </c:pt>
                <c:pt idx="332">
                  <c:v>31.423333333333083</c:v>
                </c:pt>
                <c:pt idx="333">
                  <c:v>17.822580645161104</c:v>
                </c:pt>
                <c:pt idx="334">
                  <c:v>2.7233333333333412</c:v>
                </c:pt>
                <c:pt idx="335">
                  <c:v>4.5387096774193593E-2</c:v>
                </c:pt>
                <c:pt idx="336">
                  <c:v>0</c:v>
                </c:pt>
                <c:pt idx="337">
                  <c:v>0</c:v>
                </c:pt>
                <c:pt idx="338">
                  <c:v>0.14677419354838744</c:v>
                </c:pt>
                <c:pt idx="339">
                  <c:v>3.6566666666666667</c:v>
                </c:pt>
                <c:pt idx="340">
                  <c:v>20.334838709677566</c:v>
                </c:pt>
                <c:pt idx="341">
                  <c:v>48.453333333333326</c:v>
                </c:pt>
                <c:pt idx="342">
                  <c:v>48.096774193548384</c:v>
                </c:pt>
                <c:pt idx="343">
                  <c:v>18.712903225806535</c:v>
                </c:pt>
                <c:pt idx="344">
                  <c:v>11.101000000000001</c:v>
                </c:pt>
                <c:pt idx="345">
                  <c:v>8.6506451612903188</c:v>
                </c:pt>
                <c:pt idx="346">
                  <c:v>1.6526666666666665</c:v>
                </c:pt>
                <c:pt idx="347">
                  <c:v>8.4516129032258205E-2</c:v>
                </c:pt>
                <c:pt idx="348">
                  <c:v>0</c:v>
                </c:pt>
                <c:pt idx="349">
                  <c:v>0</c:v>
                </c:pt>
                <c:pt idx="350">
                  <c:v>0.15967741935483873</c:v>
                </c:pt>
                <c:pt idx="351">
                  <c:v>2.2546666666666666</c:v>
                </c:pt>
                <c:pt idx="352">
                  <c:v>16.411935483870991</c:v>
                </c:pt>
                <c:pt idx="353">
                  <c:v>11.136333333333337</c:v>
                </c:pt>
                <c:pt idx="354">
                  <c:v>28.191935483871031</c:v>
                </c:pt>
                <c:pt idx="355">
                  <c:v>25.390322580645023</c:v>
                </c:pt>
                <c:pt idx="356">
                  <c:v>18</c:v>
                </c:pt>
                <c:pt idx="357">
                  <c:v>9.8380645161290747</c:v>
                </c:pt>
                <c:pt idx="358">
                  <c:v>0.94433333333333325</c:v>
                </c:pt>
                <c:pt idx="359">
                  <c:v>2.6451612903226035E-2</c:v>
                </c:pt>
                <c:pt idx="360">
                  <c:v>0</c:v>
                </c:pt>
                <c:pt idx="361">
                  <c:v>0</c:v>
                </c:pt>
                <c:pt idx="362">
                  <c:v>4.2741935483870966E-2</c:v>
                </c:pt>
                <c:pt idx="363">
                  <c:v>1.9666666666666661</c:v>
                </c:pt>
                <c:pt idx="364">
                  <c:v>3.6174193548387104</c:v>
                </c:pt>
                <c:pt idx="365">
                  <c:v>38.338333333333338</c:v>
                </c:pt>
                <c:pt idx="366">
                  <c:v>78.854838709677409</c:v>
                </c:pt>
                <c:pt idx="367">
                  <c:v>20.098709677419208</c:v>
                </c:pt>
                <c:pt idx="368">
                  <c:v>38.136666666666294</c:v>
                </c:pt>
                <c:pt idx="369">
                  <c:v>15.532258064516098</c:v>
                </c:pt>
                <c:pt idx="370">
                  <c:v>4.4413333333333753</c:v>
                </c:pt>
                <c:pt idx="371">
                  <c:v>0.33264516129032412</c:v>
                </c:pt>
              </c:numCache>
            </c:numRef>
          </c:val>
        </c:ser>
        <c:marker val="1"/>
        <c:axId val="108478464"/>
        <c:axId val="108480000"/>
      </c:lineChart>
      <c:dateAx>
        <c:axId val="108478464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480000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10848000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800" b="1"/>
                  <a:t>monthly average (cumecs)</a:t>
                </a:r>
              </a:p>
            </c:rich>
          </c:tx>
          <c:layout>
            <c:manualLayout>
              <c:xMode val="edge"/>
              <c:yMode val="edge"/>
              <c:x val="3.1592620978395857E-3"/>
              <c:y val="0.24098978973529914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47846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chemeClr val="tx1">
          <a:lumMod val="65000"/>
          <a:lumOff val="35000"/>
        </a:schemeClr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/>
              <a:t>Monthly average flow at </a:t>
            </a:r>
            <a:r>
              <a:rPr lang="en-US" sz="1800" smtClean="0"/>
              <a:t>Tuul-</a:t>
            </a:r>
            <a:r>
              <a:rPr lang="en-US" sz="1800" baseline="0"/>
              <a:t>U</a:t>
            </a:r>
            <a:r>
              <a:rPr lang="en-US" sz="1800" baseline="0" smtClean="0"/>
              <a:t>laanbaatar </a:t>
            </a:r>
            <a:r>
              <a:rPr lang="en-US" sz="1800" baseline="0" dirty="0"/>
              <a:t>station (1978-2008)</a:t>
            </a:r>
            <a:r>
              <a:rPr lang="en-US" sz="1800" dirty="0"/>
              <a:t> </a:t>
            </a:r>
          </a:p>
        </c:rich>
      </c:tx>
      <c:overlay val="1"/>
    </c:title>
    <c:plotArea>
      <c:layout>
        <c:manualLayout>
          <c:layoutTarget val="inner"/>
          <c:xMode val="edge"/>
          <c:yMode val="edge"/>
          <c:x val="4.1348643919510104E-2"/>
          <c:y val="0.11494283042205942"/>
          <c:w val="0.93970570866141812"/>
          <c:h val="0.82187110400262453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Sheet2!$I$3:$I$374</c:f>
              <c:numCache>
                <c:formatCode>[$-409]d/mmm/yy;@</c:formatCode>
                <c:ptCount val="372"/>
                <c:pt idx="0">
                  <c:v>28491</c:v>
                </c:pt>
                <c:pt idx="1">
                  <c:v>28522</c:v>
                </c:pt>
                <c:pt idx="2">
                  <c:v>28550</c:v>
                </c:pt>
                <c:pt idx="3">
                  <c:v>28581</c:v>
                </c:pt>
                <c:pt idx="4">
                  <c:v>28611</c:v>
                </c:pt>
                <c:pt idx="5">
                  <c:v>28642</c:v>
                </c:pt>
                <c:pt idx="6">
                  <c:v>28672</c:v>
                </c:pt>
                <c:pt idx="7">
                  <c:v>28703</c:v>
                </c:pt>
                <c:pt idx="8">
                  <c:v>28734</c:v>
                </c:pt>
                <c:pt idx="9">
                  <c:v>28764</c:v>
                </c:pt>
                <c:pt idx="10">
                  <c:v>28795</c:v>
                </c:pt>
                <c:pt idx="11">
                  <c:v>28825</c:v>
                </c:pt>
                <c:pt idx="12">
                  <c:v>28856</c:v>
                </c:pt>
                <c:pt idx="13">
                  <c:v>28887</c:v>
                </c:pt>
                <c:pt idx="14">
                  <c:v>28915</c:v>
                </c:pt>
                <c:pt idx="15">
                  <c:v>28946</c:v>
                </c:pt>
                <c:pt idx="16">
                  <c:v>28976</c:v>
                </c:pt>
                <c:pt idx="17">
                  <c:v>29007</c:v>
                </c:pt>
                <c:pt idx="18">
                  <c:v>29037</c:v>
                </c:pt>
                <c:pt idx="19">
                  <c:v>29068</c:v>
                </c:pt>
                <c:pt idx="20">
                  <c:v>29099</c:v>
                </c:pt>
                <c:pt idx="21">
                  <c:v>29129</c:v>
                </c:pt>
                <c:pt idx="22">
                  <c:v>29160</c:v>
                </c:pt>
                <c:pt idx="23">
                  <c:v>29190</c:v>
                </c:pt>
                <c:pt idx="24">
                  <c:v>29221</c:v>
                </c:pt>
                <c:pt idx="25">
                  <c:v>29252</c:v>
                </c:pt>
                <c:pt idx="26">
                  <c:v>29281</c:v>
                </c:pt>
                <c:pt idx="27">
                  <c:v>29312</c:v>
                </c:pt>
                <c:pt idx="28">
                  <c:v>29342</c:v>
                </c:pt>
                <c:pt idx="29">
                  <c:v>29373</c:v>
                </c:pt>
                <c:pt idx="30">
                  <c:v>29403</c:v>
                </c:pt>
                <c:pt idx="31">
                  <c:v>29434</c:v>
                </c:pt>
                <c:pt idx="32">
                  <c:v>29465</c:v>
                </c:pt>
                <c:pt idx="33">
                  <c:v>29495</c:v>
                </c:pt>
                <c:pt idx="34">
                  <c:v>29526</c:v>
                </c:pt>
                <c:pt idx="35">
                  <c:v>29556</c:v>
                </c:pt>
                <c:pt idx="36">
                  <c:v>29587</c:v>
                </c:pt>
                <c:pt idx="37">
                  <c:v>29618</c:v>
                </c:pt>
                <c:pt idx="38">
                  <c:v>29646</c:v>
                </c:pt>
                <c:pt idx="39">
                  <c:v>29677</c:v>
                </c:pt>
                <c:pt idx="40">
                  <c:v>29707</c:v>
                </c:pt>
                <c:pt idx="41">
                  <c:v>29738</c:v>
                </c:pt>
                <c:pt idx="42">
                  <c:v>29768</c:v>
                </c:pt>
                <c:pt idx="43">
                  <c:v>29799</c:v>
                </c:pt>
                <c:pt idx="44">
                  <c:v>29830</c:v>
                </c:pt>
                <c:pt idx="45">
                  <c:v>29860</c:v>
                </c:pt>
                <c:pt idx="46">
                  <c:v>29891</c:v>
                </c:pt>
                <c:pt idx="47">
                  <c:v>29921</c:v>
                </c:pt>
                <c:pt idx="48">
                  <c:v>29952</c:v>
                </c:pt>
                <c:pt idx="49">
                  <c:v>29983</c:v>
                </c:pt>
                <c:pt idx="50">
                  <c:v>30011</c:v>
                </c:pt>
                <c:pt idx="51">
                  <c:v>30042</c:v>
                </c:pt>
                <c:pt idx="52">
                  <c:v>30072</c:v>
                </c:pt>
                <c:pt idx="53">
                  <c:v>30103</c:v>
                </c:pt>
                <c:pt idx="54">
                  <c:v>30133</c:v>
                </c:pt>
                <c:pt idx="55">
                  <c:v>30164</c:v>
                </c:pt>
                <c:pt idx="56">
                  <c:v>30195</c:v>
                </c:pt>
                <c:pt idx="57">
                  <c:v>30225</c:v>
                </c:pt>
                <c:pt idx="58">
                  <c:v>30256</c:v>
                </c:pt>
                <c:pt idx="59">
                  <c:v>30286</c:v>
                </c:pt>
                <c:pt idx="60">
                  <c:v>30317</c:v>
                </c:pt>
                <c:pt idx="61">
                  <c:v>30348</c:v>
                </c:pt>
                <c:pt idx="62">
                  <c:v>30376</c:v>
                </c:pt>
                <c:pt idx="63">
                  <c:v>30407</c:v>
                </c:pt>
                <c:pt idx="64">
                  <c:v>30437</c:v>
                </c:pt>
                <c:pt idx="65">
                  <c:v>30468</c:v>
                </c:pt>
                <c:pt idx="66">
                  <c:v>30498</c:v>
                </c:pt>
                <c:pt idx="67">
                  <c:v>30529</c:v>
                </c:pt>
                <c:pt idx="68">
                  <c:v>30560</c:v>
                </c:pt>
                <c:pt idx="69">
                  <c:v>30590</c:v>
                </c:pt>
                <c:pt idx="70">
                  <c:v>30621</c:v>
                </c:pt>
                <c:pt idx="71">
                  <c:v>30651</c:v>
                </c:pt>
                <c:pt idx="72">
                  <c:v>30682</c:v>
                </c:pt>
                <c:pt idx="73">
                  <c:v>30713</c:v>
                </c:pt>
                <c:pt idx="74">
                  <c:v>30742</c:v>
                </c:pt>
                <c:pt idx="75">
                  <c:v>30773</c:v>
                </c:pt>
                <c:pt idx="76">
                  <c:v>30803</c:v>
                </c:pt>
                <c:pt idx="77">
                  <c:v>30834</c:v>
                </c:pt>
                <c:pt idx="78">
                  <c:v>30864</c:v>
                </c:pt>
                <c:pt idx="79">
                  <c:v>30895</c:v>
                </c:pt>
                <c:pt idx="80">
                  <c:v>30926</c:v>
                </c:pt>
                <c:pt idx="81">
                  <c:v>30956</c:v>
                </c:pt>
                <c:pt idx="82">
                  <c:v>30987</c:v>
                </c:pt>
                <c:pt idx="83">
                  <c:v>31017</c:v>
                </c:pt>
                <c:pt idx="84">
                  <c:v>31048</c:v>
                </c:pt>
                <c:pt idx="85">
                  <c:v>31079</c:v>
                </c:pt>
                <c:pt idx="86">
                  <c:v>31107</c:v>
                </c:pt>
                <c:pt idx="87">
                  <c:v>31138</c:v>
                </c:pt>
                <c:pt idx="88">
                  <c:v>31168</c:v>
                </c:pt>
                <c:pt idx="89">
                  <c:v>31199</c:v>
                </c:pt>
                <c:pt idx="90">
                  <c:v>31229</c:v>
                </c:pt>
                <c:pt idx="91">
                  <c:v>31260</c:v>
                </c:pt>
                <c:pt idx="92">
                  <c:v>31291</c:v>
                </c:pt>
                <c:pt idx="93">
                  <c:v>31321</c:v>
                </c:pt>
                <c:pt idx="94">
                  <c:v>31352</c:v>
                </c:pt>
                <c:pt idx="95">
                  <c:v>31382</c:v>
                </c:pt>
                <c:pt idx="96">
                  <c:v>31413</c:v>
                </c:pt>
                <c:pt idx="97">
                  <c:v>31444</c:v>
                </c:pt>
                <c:pt idx="98">
                  <c:v>31472</c:v>
                </c:pt>
                <c:pt idx="99">
                  <c:v>31503</c:v>
                </c:pt>
                <c:pt idx="100">
                  <c:v>31533</c:v>
                </c:pt>
                <c:pt idx="101">
                  <c:v>31564</c:v>
                </c:pt>
                <c:pt idx="102">
                  <c:v>31594</c:v>
                </c:pt>
                <c:pt idx="103">
                  <c:v>31625</c:v>
                </c:pt>
                <c:pt idx="104">
                  <c:v>31656</c:v>
                </c:pt>
                <c:pt idx="105">
                  <c:v>31686</c:v>
                </c:pt>
                <c:pt idx="106">
                  <c:v>31717</c:v>
                </c:pt>
                <c:pt idx="107">
                  <c:v>31747</c:v>
                </c:pt>
                <c:pt idx="108">
                  <c:v>31778</c:v>
                </c:pt>
                <c:pt idx="109">
                  <c:v>31809</c:v>
                </c:pt>
                <c:pt idx="110">
                  <c:v>31837</c:v>
                </c:pt>
                <c:pt idx="111">
                  <c:v>31868</c:v>
                </c:pt>
                <c:pt idx="112">
                  <c:v>31898</c:v>
                </c:pt>
                <c:pt idx="113">
                  <c:v>31929</c:v>
                </c:pt>
                <c:pt idx="114">
                  <c:v>31959</c:v>
                </c:pt>
                <c:pt idx="115">
                  <c:v>31990</c:v>
                </c:pt>
                <c:pt idx="116">
                  <c:v>32021</c:v>
                </c:pt>
                <c:pt idx="117">
                  <c:v>32051</c:v>
                </c:pt>
                <c:pt idx="118">
                  <c:v>32082</c:v>
                </c:pt>
                <c:pt idx="119">
                  <c:v>32112</c:v>
                </c:pt>
                <c:pt idx="120">
                  <c:v>32143</c:v>
                </c:pt>
                <c:pt idx="121">
                  <c:v>32174</c:v>
                </c:pt>
                <c:pt idx="122">
                  <c:v>32203</c:v>
                </c:pt>
                <c:pt idx="123">
                  <c:v>32234</c:v>
                </c:pt>
                <c:pt idx="124">
                  <c:v>32264</c:v>
                </c:pt>
                <c:pt idx="125">
                  <c:v>32295</c:v>
                </c:pt>
                <c:pt idx="126">
                  <c:v>32325</c:v>
                </c:pt>
                <c:pt idx="127">
                  <c:v>32356</c:v>
                </c:pt>
                <c:pt idx="128">
                  <c:v>32387</c:v>
                </c:pt>
                <c:pt idx="129">
                  <c:v>32417</c:v>
                </c:pt>
                <c:pt idx="130">
                  <c:v>32448</c:v>
                </c:pt>
                <c:pt idx="131">
                  <c:v>32478</c:v>
                </c:pt>
                <c:pt idx="132">
                  <c:v>32509</c:v>
                </c:pt>
                <c:pt idx="133">
                  <c:v>32540</c:v>
                </c:pt>
                <c:pt idx="134">
                  <c:v>32568</c:v>
                </c:pt>
                <c:pt idx="135">
                  <c:v>32599</c:v>
                </c:pt>
                <c:pt idx="136">
                  <c:v>32629</c:v>
                </c:pt>
                <c:pt idx="137">
                  <c:v>32660</c:v>
                </c:pt>
                <c:pt idx="138">
                  <c:v>32690</c:v>
                </c:pt>
                <c:pt idx="139">
                  <c:v>32721</c:v>
                </c:pt>
                <c:pt idx="140">
                  <c:v>32752</c:v>
                </c:pt>
                <c:pt idx="141">
                  <c:v>32782</c:v>
                </c:pt>
                <c:pt idx="142">
                  <c:v>32813</c:v>
                </c:pt>
                <c:pt idx="143">
                  <c:v>32843</c:v>
                </c:pt>
                <c:pt idx="144">
                  <c:v>32874</c:v>
                </c:pt>
                <c:pt idx="145">
                  <c:v>32905</c:v>
                </c:pt>
                <c:pt idx="146">
                  <c:v>32933</c:v>
                </c:pt>
                <c:pt idx="147">
                  <c:v>32964</c:v>
                </c:pt>
                <c:pt idx="148">
                  <c:v>32994</c:v>
                </c:pt>
                <c:pt idx="149">
                  <c:v>33025</c:v>
                </c:pt>
                <c:pt idx="150">
                  <c:v>33055</c:v>
                </c:pt>
                <c:pt idx="151">
                  <c:v>33086</c:v>
                </c:pt>
                <c:pt idx="152">
                  <c:v>33117</c:v>
                </c:pt>
                <c:pt idx="153">
                  <c:v>33147</c:v>
                </c:pt>
                <c:pt idx="154">
                  <c:v>33178</c:v>
                </c:pt>
                <c:pt idx="155">
                  <c:v>33208</c:v>
                </c:pt>
                <c:pt idx="156">
                  <c:v>33239</c:v>
                </c:pt>
                <c:pt idx="157">
                  <c:v>33270</c:v>
                </c:pt>
                <c:pt idx="158">
                  <c:v>33298</c:v>
                </c:pt>
                <c:pt idx="159">
                  <c:v>33329</c:v>
                </c:pt>
                <c:pt idx="160">
                  <c:v>33359</c:v>
                </c:pt>
                <c:pt idx="161">
                  <c:v>33390</c:v>
                </c:pt>
                <c:pt idx="162">
                  <c:v>33420</c:v>
                </c:pt>
                <c:pt idx="163">
                  <c:v>33451</c:v>
                </c:pt>
                <c:pt idx="164">
                  <c:v>33482</c:v>
                </c:pt>
                <c:pt idx="165">
                  <c:v>33512</c:v>
                </c:pt>
                <c:pt idx="166">
                  <c:v>33543</c:v>
                </c:pt>
                <c:pt idx="167">
                  <c:v>33573</c:v>
                </c:pt>
                <c:pt idx="168">
                  <c:v>33604</c:v>
                </c:pt>
                <c:pt idx="169">
                  <c:v>33635</c:v>
                </c:pt>
                <c:pt idx="170">
                  <c:v>33664</c:v>
                </c:pt>
                <c:pt idx="171">
                  <c:v>33695</c:v>
                </c:pt>
                <c:pt idx="172">
                  <c:v>33725</c:v>
                </c:pt>
                <c:pt idx="173">
                  <c:v>33756</c:v>
                </c:pt>
                <c:pt idx="174">
                  <c:v>33786</c:v>
                </c:pt>
                <c:pt idx="175">
                  <c:v>33817</c:v>
                </c:pt>
                <c:pt idx="176">
                  <c:v>33848</c:v>
                </c:pt>
                <c:pt idx="177">
                  <c:v>33878</c:v>
                </c:pt>
                <c:pt idx="178">
                  <c:v>33909</c:v>
                </c:pt>
                <c:pt idx="179">
                  <c:v>33939</c:v>
                </c:pt>
                <c:pt idx="180">
                  <c:v>33970</c:v>
                </c:pt>
                <c:pt idx="181">
                  <c:v>34001</c:v>
                </c:pt>
                <c:pt idx="182">
                  <c:v>34029</c:v>
                </c:pt>
                <c:pt idx="183">
                  <c:v>34060</c:v>
                </c:pt>
                <c:pt idx="184">
                  <c:v>34090</c:v>
                </c:pt>
                <c:pt idx="185">
                  <c:v>34121</c:v>
                </c:pt>
                <c:pt idx="186">
                  <c:v>34151</c:v>
                </c:pt>
                <c:pt idx="187">
                  <c:v>34182</c:v>
                </c:pt>
                <c:pt idx="188">
                  <c:v>34213</c:v>
                </c:pt>
                <c:pt idx="189">
                  <c:v>34243</c:v>
                </c:pt>
                <c:pt idx="190">
                  <c:v>34274</c:v>
                </c:pt>
                <c:pt idx="191">
                  <c:v>34304</c:v>
                </c:pt>
                <c:pt idx="192">
                  <c:v>34335</c:v>
                </c:pt>
                <c:pt idx="193">
                  <c:v>34366</c:v>
                </c:pt>
                <c:pt idx="194">
                  <c:v>34394</c:v>
                </c:pt>
                <c:pt idx="195">
                  <c:v>34425</c:v>
                </c:pt>
                <c:pt idx="196">
                  <c:v>34455</c:v>
                </c:pt>
                <c:pt idx="197">
                  <c:v>34486</c:v>
                </c:pt>
                <c:pt idx="198">
                  <c:v>34516</c:v>
                </c:pt>
                <c:pt idx="199">
                  <c:v>34547</c:v>
                </c:pt>
                <c:pt idx="200">
                  <c:v>34578</c:v>
                </c:pt>
                <c:pt idx="201">
                  <c:v>34608</c:v>
                </c:pt>
                <c:pt idx="202">
                  <c:v>34639</c:v>
                </c:pt>
                <c:pt idx="203">
                  <c:v>34669</c:v>
                </c:pt>
                <c:pt idx="204">
                  <c:v>34700</c:v>
                </c:pt>
                <c:pt idx="205">
                  <c:v>34731</c:v>
                </c:pt>
                <c:pt idx="206">
                  <c:v>34759</c:v>
                </c:pt>
                <c:pt idx="207">
                  <c:v>34790</c:v>
                </c:pt>
                <c:pt idx="208">
                  <c:v>34820</c:v>
                </c:pt>
                <c:pt idx="209">
                  <c:v>34851</c:v>
                </c:pt>
                <c:pt idx="210">
                  <c:v>34881</c:v>
                </c:pt>
                <c:pt idx="211">
                  <c:v>34912</c:v>
                </c:pt>
                <c:pt idx="212">
                  <c:v>34943</c:v>
                </c:pt>
                <c:pt idx="213">
                  <c:v>34973</c:v>
                </c:pt>
                <c:pt idx="214">
                  <c:v>35004</c:v>
                </c:pt>
                <c:pt idx="215">
                  <c:v>35034</c:v>
                </c:pt>
                <c:pt idx="216">
                  <c:v>35065</c:v>
                </c:pt>
                <c:pt idx="217">
                  <c:v>35096</c:v>
                </c:pt>
                <c:pt idx="218">
                  <c:v>35125</c:v>
                </c:pt>
                <c:pt idx="219">
                  <c:v>35156</c:v>
                </c:pt>
                <c:pt idx="220">
                  <c:v>35186</c:v>
                </c:pt>
                <c:pt idx="221">
                  <c:v>35217</c:v>
                </c:pt>
                <c:pt idx="222">
                  <c:v>35247</c:v>
                </c:pt>
                <c:pt idx="223">
                  <c:v>35278</c:v>
                </c:pt>
                <c:pt idx="224">
                  <c:v>35309</c:v>
                </c:pt>
                <c:pt idx="225">
                  <c:v>35339</c:v>
                </c:pt>
                <c:pt idx="226">
                  <c:v>35370</c:v>
                </c:pt>
                <c:pt idx="227">
                  <c:v>35400</c:v>
                </c:pt>
                <c:pt idx="228">
                  <c:v>35431</c:v>
                </c:pt>
                <c:pt idx="229">
                  <c:v>35462</c:v>
                </c:pt>
                <c:pt idx="230">
                  <c:v>35490</c:v>
                </c:pt>
                <c:pt idx="231">
                  <c:v>35521</c:v>
                </c:pt>
                <c:pt idx="232">
                  <c:v>35551</c:v>
                </c:pt>
                <c:pt idx="233">
                  <c:v>35582</c:v>
                </c:pt>
                <c:pt idx="234">
                  <c:v>35612</c:v>
                </c:pt>
                <c:pt idx="235">
                  <c:v>35643</c:v>
                </c:pt>
                <c:pt idx="236">
                  <c:v>35674</c:v>
                </c:pt>
                <c:pt idx="237">
                  <c:v>35704</c:v>
                </c:pt>
                <c:pt idx="238">
                  <c:v>35735</c:v>
                </c:pt>
                <c:pt idx="239">
                  <c:v>35765</c:v>
                </c:pt>
                <c:pt idx="240">
                  <c:v>35796</c:v>
                </c:pt>
                <c:pt idx="241">
                  <c:v>35827</c:v>
                </c:pt>
                <c:pt idx="242">
                  <c:v>35855</c:v>
                </c:pt>
                <c:pt idx="243">
                  <c:v>35886</c:v>
                </c:pt>
                <c:pt idx="244">
                  <c:v>35916</c:v>
                </c:pt>
                <c:pt idx="245">
                  <c:v>35947</c:v>
                </c:pt>
                <c:pt idx="246">
                  <c:v>35977</c:v>
                </c:pt>
                <c:pt idx="247">
                  <c:v>36008</c:v>
                </c:pt>
                <c:pt idx="248">
                  <c:v>36039</c:v>
                </c:pt>
                <c:pt idx="249">
                  <c:v>36069</c:v>
                </c:pt>
                <c:pt idx="250">
                  <c:v>36100</c:v>
                </c:pt>
                <c:pt idx="251">
                  <c:v>36130</c:v>
                </c:pt>
                <c:pt idx="252">
                  <c:v>36161</c:v>
                </c:pt>
                <c:pt idx="253">
                  <c:v>36192</c:v>
                </c:pt>
                <c:pt idx="254">
                  <c:v>36220</c:v>
                </c:pt>
                <c:pt idx="255">
                  <c:v>36251</c:v>
                </c:pt>
                <c:pt idx="256">
                  <c:v>36281</c:v>
                </c:pt>
                <c:pt idx="257">
                  <c:v>36312</c:v>
                </c:pt>
                <c:pt idx="258">
                  <c:v>36342</c:v>
                </c:pt>
                <c:pt idx="259">
                  <c:v>36373</c:v>
                </c:pt>
                <c:pt idx="260">
                  <c:v>36404</c:v>
                </c:pt>
                <c:pt idx="261">
                  <c:v>36434</c:v>
                </c:pt>
                <c:pt idx="262">
                  <c:v>36465</c:v>
                </c:pt>
                <c:pt idx="263">
                  <c:v>36495</c:v>
                </c:pt>
                <c:pt idx="264">
                  <c:v>36526</c:v>
                </c:pt>
                <c:pt idx="265">
                  <c:v>36557</c:v>
                </c:pt>
                <c:pt idx="266">
                  <c:v>36586</c:v>
                </c:pt>
                <c:pt idx="267">
                  <c:v>36617</c:v>
                </c:pt>
                <c:pt idx="268">
                  <c:v>36647</c:v>
                </c:pt>
                <c:pt idx="269">
                  <c:v>36678</c:v>
                </c:pt>
                <c:pt idx="270">
                  <c:v>36708</c:v>
                </c:pt>
                <c:pt idx="271">
                  <c:v>36739</c:v>
                </c:pt>
                <c:pt idx="272">
                  <c:v>36770</c:v>
                </c:pt>
                <c:pt idx="273">
                  <c:v>36800</c:v>
                </c:pt>
                <c:pt idx="274">
                  <c:v>36831</c:v>
                </c:pt>
                <c:pt idx="275">
                  <c:v>36861</c:v>
                </c:pt>
                <c:pt idx="276">
                  <c:v>36892</c:v>
                </c:pt>
                <c:pt idx="277">
                  <c:v>36923</c:v>
                </c:pt>
                <c:pt idx="278">
                  <c:v>36951</c:v>
                </c:pt>
                <c:pt idx="279">
                  <c:v>36982</c:v>
                </c:pt>
                <c:pt idx="280">
                  <c:v>37012</c:v>
                </c:pt>
                <c:pt idx="281">
                  <c:v>37043</c:v>
                </c:pt>
                <c:pt idx="282">
                  <c:v>37073</c:v>
                </c:pt>
                <c:pt idx="283">
                  <c:v>37104</c:v>
                </c:pt>
                <c:pt idx="284">
                  <c:v>37135</c:v>
                </c:pt>
                <c:pt idx="285">
                  <c:v>37165</c:v>
                </c:pt>
                <c:pt idx="286">
                  <c:v>37196</c:v>
                </c:pt>
                <c:pt idx="287">
                  <c:v>37226</c:v>
                </c:pt>
                <c:pt idx="288">
                  <c:v>37257</c:v>
                </c:pt>
                <c:pt idx="289">
                  <c:v>37288</c:v>
                </c:pt>
                <c:pt idx="290">
                  <c:v>37316</c:v>
                </c:pt>
                <c:pt idx="291">
                  <c:v>37347</c:v>
                </c:pt>
                <c:pt idx="292">
                  <c:v>37377</c:v>
                </c:pt>
                <c:pt idx="293">
                  <c:v>37408</c:v>
                </c:pt>
                <c:pt idx="294">
                  <c:v>37438</c:v>
                </c:pt>
                <c:pt idx="295">
                  <c:v>37469</c:v>
                </c:pt>
                <c:pt idx="296">
                  <c:v>37500</c:v>
                </c:pt>
                <c:pt idx="297">
                  <c:v>37530</c:v>
                </c:pt>
                <c:pt idx="298">
                  <c:v>37561</c:v>
                </c:pt>
                <c:pt idx="299">
                  <c:v>37591</c:v>
                </c:pt>
                <c:pt idx="300">
                  <c:v>37622</c:v>
                </c:pt>
                <c:pt idx="301">
                  <c:v>37653</c:v>
                </c:pt>
                <c:pt idx="302">
                  <c:v>37681</c:v>
                </c:pt>
                <c:pt idx="303">
                  <c:v>37712</c:v>
                </c:pt>
                <c:pt idx="304">
                  <c:v>37742</c:v>
                </c:pt>
                <c:pt idx="305">
                  <c:v>37773</c:v>
                </c:pt>
                <c:pt idx="306">
                  <c:v>37803</c:v>
                </c:pt>
                <c:pt idx="307">
                  <c:v>37834</c:v>
                </c:pt>
                <c:pt idx="308">
                  <c:v>37865</c:v>
                </c:pt>
                <c:pt idx="309">
                  <c:v>37895</c:v>
                </c:pt>
                <c:pt idx="310">
                  <c:v>37926</c:v>
                </c:pt>
                <c:pt idx="311">
                  <c:v>37956</c:v>
                </c:pt>
                <c:pt idx="312">
                  <c:v>37987</c:v>
                </c:pt>
                <c:pt idx="313">
                  <c:v>38018</c:v>
                </c:pt>
                <c:pt idx="314">
                  <c:v>38047</c:v>
                </c:pt>
                <c:pt idx="315">
                  <c:v>38078</c:v>
                </c:pt>
                <c:pt idx="316">
                  <c:v>38108</c:v>
                </c:pt>
                <c:pt idx="317">
                  <c:v>38139</c:v>
                </c:pt>
                <c:pt idx="318">
                  <c:v>38169</c:v>
                </c:pt>
                <c:pt idx="319">
                  <c:v>38200</c:v>
                </c:pt>
                <c:pt idx="320">
                  <c:v>38231</c:v>
                </c:pt>
                <c:pt idx="321">
                  <c:v>38261</c:v>
                </c:pt>
                <c:pt idx="322">
                  <c:v>38292</c:v>
                </c:pt>
                <c:pt idx="323">
                  <c:v>38322</c:v>
                </c:pt>
                <c:pt idx="324">
                  <c:v>38353</c:v>
                </c:pt>
                <c:pt idx="325">
                  <c:v>38384</c:v>
                </c:pt>
                <c:pt idx="326">
                  <c:v>38412</c:v>
                </c:pt>
                <c:pt idx="327">
                  <c:v>38443</c:v>
                </c:pt>
                <c:pt idx="328">
                  <c:v>38473</c:v>
                </c:pt>
                <c:pt idx="329">
                  <c:v>38504</c:v>
                </c:pt>
                <c:pt idx="330">
                  <c:v>38534</c:v>
                </c:pt>
                <c:pt idx="331">
                  <c:v>38565</c:v>
                </c:pt>
                <c:pt idx="332">
                  <c:v>38596</c:v>
                </c:pt>
                <c:pt idx="333">
                  <c:v>38626</c:v>
                </c:pt>
                <c:pt idx="334">
                  <c:v>38657</c:v>
                </c:pt>
                <c:pt idx="335">
                  <c:v>38687</c:v>
                </c:pt>
                <c:pt idx="336">
                  <c:v>38718</c:v>
                </c:pt>
                <c:pt idx="337">
                  <c:v>38749</c:v>
                </c:pt>
                <c:pt idx="338">
                  <c:v>38777</c:v>
                </c:pt>
                <c:pt idx="339">
                  <c:v>38808</c:v>
                </c:pt>
                <c:pt idx="340">
                  <c:v>38838</c:v>
                </c:pt>
                <c:pt idx="341">
                  <c:v>38869</c:v>
                </c:pt>
                <c:pt idx="342">
                  <c:v>38899</c:v>
                </c:pt>
                <c:pt idx="343">
                  <c:v>38930</c:v>
                </c:pt>
                <c:pt idx="344">
                  <c:v>38961</c:v>
                </c:pt>
                <c:pt idx="345">
                  <c:v>38991</c:v>
                </c:pt>
                <c:pt idx="346">
                  <c:v>39022</c:v>
                </c:pt>
                <c:pt idx="347">
                  <c:v>39052</c:v>
                </c:pt>
                <c:pt idx="348">
                  <c:v>39083</c:v>
                </c:pt>
                <c:pt idx="349">
                  <c:v>39114</c:v>
                </c:pt>
                <c:pt idx="350">
                  <c:v>39142</c:v>
                </c:pt>
                <c:pt idx="351">
                  <c:v>39173</c:v>
                </c:pt>
                <c:pt idx="352">
                  <c:v>39203</c:v>
                </c:pt>
                <c:pt idx="353">
                  <c:v>39234</c:v>
                </c:pt>
                <c:pt idx="354">
                  <c:v>39264</c:v>
                </c:pt>
                <c:pt idx="355">
                  <c:v>39295</c:v>
                </c:pt>
                <c:pt idx="356">
                  <c:v>39326</c:v>
                </c:pt>
                <c:pt idx="357">
                  <c:v>39356</c:v>
                </c:pt>
                <c:pt idx="358">
                  <c:v>39387</c:v>
                </c:pt>
                <c:pt idx="359">
                  <c:v>39417</c:v>
                </c:pt>
                <c:pt idx="360">
                  <c:v>39448</c:v>
                </c:pt>
                <c:pt idx="361">
                  <c:v>39479</c:v>
                </c:pt>
                <c:pt idx="362">
                  <c:v>39508</c:v>
                </c:pt>
                <c:pt idx="363">
                  <c:v>39539</c:v>
                </c:pt>
                <c:pt idx="364">
                  <c:v>39569</c:v>
                </c:pt>
                <c:pt idx="365">
                  <c:v>39600</c:v>
                </c:pt>
                <c:pt idx="366">
                  <c:v>39630</c:v>
                </c:pt>
                <c:pt idx="367">
                  <c:v>39661</c:v>
                </c:pt>
                <c:pt idx="368">
                  <c:v>39692</c:v>
                </c:pt>
                <c:pt idx="369">
                  <c:v>39722</c:v>
                </c:pt>
                <c:pt idx="370">
                  <c:v>39753</c:v>
                </c:pt>
                <c:pt idx="371">
                  <c:v>39783</c:v>
                </c:pt>
              </c:numCache>
            </c:numRef>
          </c:cat>
          <c:val>
            <c:numRef>
              <c:f>Sheet2!$J$3:$J$374</c:f>
              <c:numCache>
                <c:formatCode>0.00</c:formatCode>
                <c:ptCount val="372"/>
                <c:pt idx="0">
                  <c:v>4.6032258064516121E-2</c:v>
                </c:pt>
                <c:pt idx="1">
                  <c:v>0</c:v>
                </c:pt>
                <c:pt idx="2">
                  <c:v>0</c:v>
                </c:pt>
                <c:pt idx="3">
                  <c:v>1.7926666666666669</c:v>
                </c:pt>
                <c:pt idx="4">
                  <c:v>9.3296774193548373</c:v>
                </c:pt>
                <c:pt idx="5">
                  <c:v>37.745333333333363</c:v>
                </c:pt>
                <c:pt idx="6">
                  <c:v>47.480645161290212</c:v>
                </c:pt>
                <c:pt idx="7">
                  <c:v>20.6</c:v>
                </c:pt>
                <c:pt idx="8">
                  <c:v>21.27</c:v>
                </c:pt>
                <c:pt idx="9">
                  <c:v>9.521612903225801</c:v>
                </c:pt>
                <c:pt idx="10">
                  <c:v>1.955666666666666</c:v>
                </c:pt>
                <c:pt idx="11">
                  <c:v>0.18354838709677457</c:v>
                </c:pt>
                <c:pt idx="12">
                  <c:v>6.7741935483870992E-3</c:v>
                </c:pt>
                <c:pt idx="13">
                  <c:v>0</c:v>
                </c:pt>
                <c:pt idx="14">
                  <c:v>0</c:v>
                </c:pt>
                <c:pt idx="15">
                  <c:v>0.33233333333333337</c:v>
                </c:pt>
                <c:pt idx="16">
                  <c:v>43.07</c:v>
                </c:pt>
                <c:pt idx="17">
                  <c:v>45.106666666666563</c:v>
                </c:pt>
                <c:pt idx="18">
                  <c:v>40.674193548387102</c:v>
                </c:pt>
                <c:pt idx="19">
                  <c:v>44.619354838709747</c:v>
                </c:pt>
                <c:pt idx="20">
                  <c:v>19.703333333333276</c:v>
                </c:pt>
                <c:pt idx="21">
                  <c:v>10.912903225806454</c:v>
                </c:pt>
                <c:pt idx="22">
                  <c:v>3.0243333333333342</c:v>
                </c:pt>
                <c:pt idx="23">
                  <c:v>0.18825806451612936</c:v>
                </c:pt>
                <c:pt idx="24">
                  <c:v>8.0000000000000123E-3</c:v>
                </c:pt>
                <c:pt idx="25">
                  <c:v>0</c:v>
                </c:pt>
                <c:pt idx="26">
                  <c:v>0</c:v>
                </c:pt>
                <c:pt idx="27">
                  <c:v>0.29840000000000033</c:v>
                </c:pt>
                <c:pt idx="28">
                  <c:v>23.779999999999987</c:v>
                </c:pt>
                <c:pt idx="29">
                  <c:v>29.316666666666684</c:v>
                </c:pt>
                <c:pt idx="30">
                  <c:v>13.180967741935467</c:v>
                </c:pt>
                <c:pt idx="31">
                  <c:v>21.044516129032253</c:v>
                </c:pt>
                <c:pt idx="32">
                  <c:v>12.422666666666679</c:v>
                </c:pt>
                <c:pt idx="33">
                  <c:v>6.4222580645161313</c:v>
                </c:pt>
                <c:pt idx="34">
                  <c:v>1.3666666666666667</c:v>
                </c:pt>
                <c:pt idx="35">
                  <c:v>0.13106451612903225</c:v>
                </c:pt>
                <c:pt idx="36">
                  <c:v>0</c:v>
                </c:pt>
                <c:pt idx="37">
                  <c:v>6.2758620689655223E-2</c:v>
                </c:pt>
                <c:pt idx="38">
                  <c:v>3.6335483870967744</c:v>
                </c:pt>
                <c:pt idx="39">
                  <c:v>10.733666666666666</c:v>
                </c:pt>
                <c:pt idx="40">
                  <c:v>48.593548387096781</c:v>
                </c:pt>
                <c:pt idx="41">
                  <c:v>28.003333333333284</c:v>
                </c:pt>
                <c:pt idx="42">
                  <c:v>23.922580645161233</c:v>
                </c:pt>
                <c:pt idx="43">
                  <c:v>44.393548387096786</c:v>
                </c:pt>
                <c:pt idx="44">
                  <c:v>33.646666666666576</c:v>
                </c:pt>
                <c:pt idx="45">
                  <c:v>12.460645161290325</c:v>
                </c:pt>
                <c:pt idx="46">
                  <c:v>1.3025999999999998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8.8064516129032541E-3</c:v>
                </c:pt>
                <c:pt idx="51">
                  <c:v>10.375666666666685</c:v>
                </c:pt>
                <c:pt idx="52">
                  <c:v>9.7325806451613008</c:v>
                </c:pt>
                <c:pt idx="53">
                  <c:v>68.546666666666667</c:v>
                </c:pt>
                <c:pt idx="54">
                  <c:v>110.87096774193549</c:v>
                </c:pt>
                <c:pt idx="55">
                  <c:v>121.2774193548387</c:v>
                </c:pt>
                <c:pt idx="56">
                  <c:v>55.926666666666577</c:v>
                </c:pt>
                <c:pt idx="57">
                  <c:v>20.429032258064499</c:v>
                </c:pt>
                <c:pt idx="58">
                  <c:v>3.6139999999999994</c:v>
                </c:pt>
                <c:pt idx="59">
                  <c:v>0.51258064516128976</c:v>
                </c:pt>
                <c:pt idx="60">
                  <c:v>3.8709677419354924E-4</c:v>
                </c:pt>
                <c:pt idx="61">
                  <c:v>0</c:v>
                </c:pt>
                <c:pt idx="62">
                  <c:v>6.4516129032258216E-5</c:v>
                </c:pt>
                <c:pt idx="63">
                  <c:v>0.66606666666666681</c:v>
                </c:pt>
                <c:pt idx="64">
                  <c:v>13.292258064516117</c:v>
                </c:pt>
                <c:pt idx="65">
                  <c:v>110.58</c:v>
                </c:pt>
                <c:pt idx="66">
                  <c:v>120.4</c:v>
                </c:pt>
                <c:pt idx="67">
                  <c:v>101.39354838709669</c:v>
                </c:pt>
                <c:pt idx="68">
                  <c:v>42.713333333333338</c:v>
                </c:pt>
                <c:pt idx="69">
                  <c:v>15.412903225806454</c:v>
                </c:pt>
                <c:pt idx="70">
                  <c:v>4.4816666666666718</c:v>
                </c:pt>
                <c:pt idx="71">
                  <c:v>0.17445161290322578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2.04</c:v>
                </c:pt>
                <c:pt idx="76">
                  <c:v>15.919354838709699</c:v>
                </c:pt>
                <c:pt idx="77">
                  <c:v>67.55</c:v>
                </c:pt>
                <c:pt idx="78">
                  <c:v>70.132258064516108</c:v>
                </c:pt>
                <c:pt idx="79">
                  <c:v>151.26451612903207</c:v>
                </c:pt>
                <c:pt idx="80">
                  <c:v>74.833333333333258</c:v>
                </c:pt>
                <c:pt idx="81">
                  <c:v>18.464516129032237</c:v>
                </c:pt>
                <c:pt idx="82">
                  <c:v>4.1483333333333396</c:v>
                </c:pt>
                <c:pt idx="83">
                  <c:v>0.28548387096774269</c:v>
                </c:pt>
                <c:pt idx="84">
                  <c:v>0</c:v>
                </c:pt>
                <c:pt idx="85">
                  <c:v>0</c:v>
                </c:pt>
                <c:pt idx="86">
                  <c:v>1.0967741935483877E-2</c:v>
                </c:pt>
                <c:pt idx="87">
                  <c:v>24.341666666666665</c:v>
                </c:pt>
                <c:pt idx="88">
                  <c:v>87.129032258064328</c:v>
                </c:pt>
                <c:pt idx="89">
                  <c:v>114.87666666666668</c:v>
                </c:pt>
                <c:pt idx="90">
                  <c:v>120.71612903225812</c:v>
                </c:pt>
                <c:pt idx="91">
                  <c:v>96.190322580645145</c:v>
                </c:pt>
                <c:pt idx="92">
                  <c:v>21.063333333333276</c:v>
                </c:pt>
                <c:pt idx="93">
                  <c:v>7.4509677419354841</c:v>
                </c:pt>
                <c:pt idx="94">
                  <c:v>1.8513333333333335</c:v>
                </c:pt>
                <c:pt idx="95">
                  <c:v>0.19290322580645189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0.48666666666666702</c:v>
                </c:pt>
                <c:pt idx="100">
                  <c:v>27.164193548387086</c:v>
                </c:pt>
                <c:pt idx="101">
                  <c:v>77.237333333333311</c:v>
                </c:pt>
                <c:pt idx="102">
                  <c:v>109.26129032258065</c:v>
                </c:pt>
                <c:pt idx="103">
                  <c:v>47.177419354838719</c:v>
                </c:pt>
                <c:pt idx="104">
                  <c:v>37.71</c:v>
                </c:pt>
                <c:pt idx="105">
                  <c:v>11.999677419354839</c:v>
                </c:pt>
                <c:pt idx="106">
                  <c:v>2.8306666666666667</c:v>
                </c:pt>
                <c:pt idx="107">
                  <c:v>0.40225806451612867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5.2290000000000001</c:v>
                </c:pt>
                <c:pt idx="112">
                  <c:v>6.8187096774193483</c:v>
                </c:pt>
                <c:pt idx="113">
                  <c:v>18.751666666666665</c:v>
                </c:pt>
                <c:pt idx="114">
                  <c:v>37.696774193548393</c:v>
                </c:pt>
                <c:pt idx="115">
                  <c:v>83.316129032258075</c:v>
                </c:pt>
                <c:pt idx="116">
                  <c:v>68.86999999999999</c:v>
                </c:pt>
                <c:pt idx="117">
                  <c:v>24.229677419354843</c:v>
                </c:pt>
                <c:pt idx="118">
                  <c:v>3.4926666666666644</c:v>
                </c:pt>
                <c:pt idx="119">
                  <c:v>0.46548387096774257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9.7302999999999997</c:v>
                </c:pt>
                <c:pt idx="124">
                  <c:v>40.313870967741884</c:v>
                </c:pt>
                <c:pt idx="125">
                  <c:v>89.873333333333164</c:v>
                </c:pt>
                <c:pt idx="126">
                  <c:v>92.183870967741797</c:v>
                </c:pt>
                <c:pt idx="127">
                  <c:v>153.04516129032226</c:v>
                </c:pt>
                <c:pt idx="128">
                  <c:v>146.60999999999999</c:v>
                </c:pt>
                <c:pt idx="129">
                  <c:v>25.480645161290326</c:v>
                </c:pt>
                <c:pt idx="130">
                  <c:v>5.6323333333333334</c:v>
                </c:pt>
                <c:pt idx="131">
                  <c:v>0.64580645161290362</c:v>
                </c:pt>
                <c:pt idx="132">
                  <c:v>0</c:v>
                </c:pt>
                <c:pt idx="133">
                  <c:v>0</c:v>
                </c:pt>
                <c:pt idx="134">
                  <c:v>3.2258064516129097E-4</c:v>
                </c:pt>
                <c:pt idx="135">
                  <c:v>4.3066666666666684</c:v>
                </c:pt>
                <c:pt idx="136">
                  <c:v>13.814193548387102</c:v>
                </c:pt>
                <c:pt idx="137">
                  <c:v>16.026666666666671</c:v>
                </c:pt>
                <c:pt idx="138">
                  <c:v>36.353548387096744</c:v>
                </c:pt>
                <c:pt idx="139">
                  <c:v>51.038709677419355</c:v>
                </c:pt>
                <c:pt idx="140">
                  <c:v>24.883333333333276</c:v>
                </c:pt>
                <c:pt idx="141">
                  <c:v>15.45161290322582</c:v>
                </c:pt>
                <c:pt idx="142">
                  <c:v>2.0369999999999977</c:v>
                </c:pt>
                <c:pt idx="143">
                  <c:v>0.4264193548387098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2.2820666666666662</c:v>
                </c:pt>
                <c:pt idx="148">
                  <c:v>27.186774193548384</c:v>
                </c:pt>
                <c:pt idx="149">
                  <c:v>36.236000000000011</c:v>
                </c:pt>
                <c:pt idx="150">
                  <c:v>178.41290322580628</c:v>
                </c:pt>
                <c:pt idx="151">
                  <c:v>225</c:v>
                </c:pt>
                <c:pt idx="152">
                  <c:v>135.91666666666652</c:v>
                </c:pt>
                <c:pt idx="153">
                  <c:v>34.774193548387103</c:v>
                </c:pt>
                <c:pt idx="154">
                  <c:v>12.309000000000006</c:v>
                </c:pt>
                <c:pt idx="155">
                  <c:v>1.4635483870967738</c:v>
                </c:pt>
                <c:pt idx="156">
                  <c:v>9.0322580645161299E-3</c:v>
                </c:pt>
                <c:pt idx="157">
                  <c:v>0</c:v>
                </c:pt>
                <c:pt idx="158">
                  <c:v>0.11135483870967736</c:v>
                </c:pt>
                <c:pt idx="159">
                  <c:v>2.367</c:v>
                </c:pt>
                <c:pt idx="160">
                  <c:v>123.91612903225816</c:v>
                </c:pt>
                <c:pt idx="161">
                  <c:v>53.24</c:v>
                </c:pt>
                <c:pt idx="162">
                  <c:v>178.24516129032219</c:v>
                </c:pt>
                <c:pt idx="163">
                  <c:v>72.051612903225802</c:v>
                </c:pt>
                <c:pt idx="164">
                  <c:v>122.78</c:v>
                </c:pt>
                <c:pt idx="165">
                  <c:v>30.903225806451609</c:v>
                </c:pt>
                <c:pt idx="166">
                  <c:v>4.9096666666666726</c:v>
                </c:pt>
                <c:pt idx="167">
                  <c:v>0.23783870967741941</c:v>
                </c:pt>
                <c:pt idx="168">
                  <c:v>0</c:v>
                </c:pt>
                <c:pt idx="169">
                  <c:v>0</c:v>
                </c:pt>
                <c:pt idx="170">
                  <c:v>1.6451612903225808E-2</c:v>
                </c:pt>
                <c:pt idx="171">
                  <c:v>1.5353333333333334</c:v>
                </c:pt>
                <c:pt idx="172">
                  <c:v>76.748387096774024</c:v>
                </c:pt>
                <c:pt idx="173">
                  <c:v>25.223333333333276</c:v>
                </c:pt>
                <c:pt idx="174">
                  <c:v>62.061290322580632</c:v>
                </c:pt>
                <c:pt idx="175">
                  <c:v>174.98064516129031</c:v>
                </c:pt>
                <c:pt idx="176">
                  <c:v>170.71666666666647</c:v>
                </c:pt>
                <c:pt idx="177">
                  <c:v>23.103225806451608</c:v>
                </c:pt>
                <c:pt idx="178">
                  <c:v>6.7023333333333399</c:v>
                </c:pt>
                <c:pt idx="179">
                  <c:v>0.98774193548387246</c:v>
                </c:pt>
                <c:pt idx="180">
                  <c:v>0</c:v>
                </c:pt>
                <c:pt idx="181">
                  <c:v>0</c:v>
                </c:pt>
                <c:pt idx="182">
                  <c:v>0.25806451612903231</c:v>
                </c:pt>
                <c:pt idx="183">
                  <c:v>8.0570000000000022</c:v>
                </c:pt>
                <c:pt idx="184">
                  <c:v>29.493225806451587</c:v>
                </c:pt>
                <c:pt idx="185">
                  <c:v>24.683333333333284</c:v>
                </c:pt>
                <c:pt idx="186">
                  <c:v>339.12903225806429</c:v>
                </c:pt>
                <c:pt idx="187">
                  <c:v>222.61612903225802</c:v>
                </c:pt>
                <c:pt idx="188">
                  <c:v>128.76333333333341</c:v>
                </c:pt>
                <c:pt idx="189">
                  <c:v>23.948387096774169</c:v>
                </c:pt>
                <c:pt idx="190">
                  <c:v>4.5616666666666674</c:v>
                </c:pt>
                <c:pt idx="191">
                  <c:v>0.31548387096774283</c:v>
                </c:pt>
                <c:pt idx="192">
                  <c:v>0</c:v>
                </c:pt>
                <c:pt idx="193">
                  <c:v>0</c:v>
                </c:pt>
                <c:pt idx="194">
                  <c:v>0.3238709677419363</c:v>
                </c:pt>
                <c:pt idx="195">
                  <c:v>5.7293333333333401</c:v>
                </c:pt>
                <c:pt idx="196">
                  <c:v>6.6893548387096775</c:v>
                </c:pt>
                <c:pt idx="197">
                  <c:v>32.36033333333333</c:v>
                </c:pt>
                <c:pt idx="198">
                  <c:v>98.593548387096718</c:v>
                </c:pt>
                <c:pt idx="199">
                  <c:v>310.80645161290334</c:v>
                </c:pt>
                <c:pt idx="200">
                  <c:v>248.86</c:v>
                </c:pt>
                <c:pt idx="201">
                  <c:v>42.961290322580638</c:v>
                </c:pt>
                <c:pt idx="202">
                  <c:v>7.8223333333333338</c:v>
                </c:pt>
                <c:pt idx="203">
                  <c:v>2.8877419354838678</c:v>
                </c:pt>
                <c:pt idx="204">
                  <c:v>0.71451612903225625</c:v>
                </c:pt>
                <c:pt idx="205">
                  <c:v>3.0689655172413833E-2</c:v>
                </c:pt>
                <c:pt idx="206">
                  <c:v>2.9129032258064548E-2</c:v>
                </c:pt>
                <c:pt idx="207">
                  <c:v>1.3516666666666668</c:v>
                </c:pt>
                <c:pt idx="208">
                  <c:v>61.612903225806448</c:v>
                </c:pt>
                <c:pt idx="209">
                  <c:v>149.56</c:v>
                </c:pt>
                <c:pt idx="210">
                  <c:v>89.745161290322656</c:v>
                </c:pt>
                <c:pt idx="211">
                  <c:v>141.53225806451616</c:v>
                </c:pt>
                <c:pt idx="212">
                  <c:v>49.859000000000002</c:v>
                </c:pt>
                <c:pt idx="213">
                  <c:v>16.022580645161245</c:v>
                </c:pt>
                <c:pt idx="214">
                  <c:v>4.9159999999999995</c:v>
                </c:pt>
                <c:pt idx="215">
                  <c:v>0.52870967741935582</c:v>
                </c:pt>
                <c:pt idx="216">
                  <c:v>0</c:v>
                </c:pt>
                <c:pt idx="217">
                  <c:v>1.5689655172413802E-2</c:v>
                </c:pt>
                <c:pt idx="218">
                  <c:v>0.58774193548387244</c:v>
                </c:pt>
                <c:pt idx="219">
                  <c:v>3.8996666666666644</c:v>
                </c:pt>
                <c:pt idx="220">
                  <c:v>11.5241935483871</c:v>
                </c:pt>
                <c:pt idx="221">
                  <c:v>6.8726666666666674</c:v>
                </c:pt>
                <c:pt idx="222">
                  <c:v>24.732258064516131</c:v>
                </c:pt>
                <c:pt idx="223">
                  <c:v>26.583870967741927</c:v>
                </c:pt>
                <c:pt idx="224">
                  <c:v>12.223333333333333</c:v>
                </c:pt>
                <c:pt idx="225">
                  <c:v>6.5129032258064461</c:v>
                </c:pt>
                <c:pt idx="226">
                  <c:v>0.20566666666666666</c:v>
                </c:pt>
                <c:pt idx="227">
                  <c:v>2.3967741935483868E-2</c:v>
                </c:pt>
                <c:pt idx="228">
                  <c:v>0.31548387096774294</c:v>
                </c:pt>
                <c:pt idx="229">
                  <c:v>0.84655172413793056</c:v>
                </c:pt>
                <c:pt idx="230">
                  <c:v>1.397419354838711</c:v>
                </c:pt>
                <c:pt idx="231">
                  <c:v>4.5829999999999975</c:v>
                </c:pt>
                <c:pt idx="232">
                  <c:v>7.5967741935483923</c:v>
                </c:pt>
                <c:pt idx="233">
                  <c:v>10.87900000000001</c:v>
                </c:pt>
                <c:pt idx="234">
                  <c:v>27.906774193548383</c:v>
                </c:pt>
                <c:pt idx="235">
                  <c:v>52.36774193548387</c:v>
                </c:pt>
                <c:pt idx="236">
                  <c:v>15.870000000000006</c:v>
                </c:pt>
                <c:pt idx="237">
                  <c:v>7.6625806451612846</c:v>
                </c:pt>
                <c:pt idx="238">
                  <c:v>2.4179999999999997</c:v>
                </c:pt>
                <c:pt idx="239">
                  <c:v>0.23225806451612926</c:v>
                </c:pt>
                <c:pt idx="240">
                  <c:v>2.567741935483871E-2</c:v>
                </c:pt>
                <c:pt idx="241">
                  <c:v>0.13689655172413795</c:v>
                </c:pt>
                <c:pt idx="242">
                  <c:v>0.4</c:v>
                </c:pt>
                <c:pt idx="243">
                  <c:v>2.2273333333333358</c:v>
                </c:pt>
                <c:pt idx="244">
                  <c:v>4.0396774193548488</c:v>
                </c:pt>
                <c:pt idx="245">
                  <c:v>7.0119999999999987</c:v>
                </c:pt>
                <c:pt idx="246">
                  <c:v>29.86451612903226</c:v>
                </c:pt>
                <c:pt idx="247">
                  <c:v>65.687096774193549</c:v>
                </c:pt>
                <c:pt idx="248">
                  <c:v>47.813333333333304</c:v>
                </c:pt>
                <c:pt idx="249">
                  <c:v>21.045161290322579</c:v>
                </c:pt>
                <c:pt idx="250">
                  <c:v>4.7603333333333362</c:v>
                </c:pt>
                <c:pt idx="251">
                  <c:v>0.52032258064516068</c:v>
                </c:pt>
                <c:pt idx="252">
                  <c:v>2.0000000000000025E-2</c:v>
                </c:pt>
                <c:pt idx="253">
                  <c:v>1.4168965517241368</c:v>
                </c:pt>
                <c:pt idx="254">
                  <c:v>5.08</c:v>
                </c:pt>
                <c:pt idx="255">
                  <c:v>13.447999999999999</c:v>
                </c:pt>
                <c:pt idx="256">
                  <c:v>32.748387096774209</c:v>
                </c:pt>
                <c:pt idx="257">
                  <c:v>34.14</c:v>
                </c:pt>
                <c:pt idx="258">
                  <c:v>50.251612903225812</c:v>
                </c:pt>
                <c:pt idx="259">
                  <c:v>43.812903225806444</c:v>
                </c:pt>
                <c:pt idx="260">
                  <c:v>36.726666666666588</c:v>
                </c:pt>
                <c:pt idx="261">
                  <c:v>16.306451612903224</c:v>
                </c:pt>
                <c:pt idx="262">
                  <c:v>6.2750000000000004</c:v>
                </c:pt>
                <c:pt idx="263">
                  <c:v>1.4790322580645141</c:v>
                </c:pt>
                <c:pt idx="264">
                  <c:v>0</c:v>
                </c:pt>
                <c:pt idx="265">
                  <c:v>7.9310344827586421E-3</c:v>
                </c:pt>
                <c:pt idx="266">
                  <c:v>0.16870967741935489</c:v>
                </c:pt>
                <c:pt idx="267">
                  <c:v>1.5389999999999988</c:v>
                </c:pt>
                <c:pt idx="268">
                  <c:v>7.0480645161290285</c:v>
                </c:pt>
                <c:pt idx="269">
                  <c:v>11.031666666666666</c:v>
                </c:pt>
                <c:pt idx="270">
                  <c:v>29.603870967741933</c:v>
                </c:pt>
                <c:pt idx="271">
                  <c:v>50.71290322580645</c:v>
                </c:pt>
                <c:pt idx="272">
                  <c:v>31.286666666666676</c:v>
                </c:pt>
                <c:pt idx="273">
                  <c:v>11.336451612903238</c:v>
                </c:pt>
                <c:pt idx="274">
                  <c:v>3.5159999999999987</c:v>
                </c:pt>
                <c:pt idx="275">
                  <c:v>0.35935483870967805</c:v>
                </c:pt>
                <c:pt idx="276">
                  <c:v>0</c:v>
                </c:pt>
                <c:pt idx="277">
                  <c:v>0</c:v>
                </c:pt>
                <c:pt idx="278">
                  <c:v>0.57564516129032262</c:v>
                </c:pt>
                <c:pt idx="279">
                  <c:v>4.553333333333339</c:v>
                </c:pt>
                <c:pt idx="280">
                  <c:v>44.990322580645156</c:v>
                </c:pt>
                <c:pt idx="281">
                  <c:v>26.479999999999986</c:v>
                </c:pt>
                <c:pt idx="282">
                  <c:v>26.180645161290318</c:v>
                </c:pt>
                <c:pt idx="283">
                  <c:v>42.49677419354839</c:v>
                </c:pt>
                <c:pt idx="284">
                  <c:v>31.193333333333296</c:v>
                </c:pt>
                <c:pt idx="285">
                  <c:v>13.565161290322584</c:v>
                </c:pt>
                <c:pt idx="286">
                  <c:v>2.541666666666667</c:v>
                </c:pt>
                <c:pt idx="287">
                  <c:v>0.17741935483870996</c:v>
                </c:pt>
                <c:pt idx="288">
                  <c:v>0</c:v>
                </c:pt>
                <c:pt idx="289">
                  <c:v>0</c:v>
                </c:pt>
                <c:pt idx="290">
                  <c:v>0.14516129032258071</c:v>
                </c:pt>
                <c:pt idx="291">
                  <c:v>0.87100000000000077</c:v>
                </c:pt>
                <c:pt idx="292">
                  <c:v>34.974193548387099</c:v>
                </c:pt>
                <c:pt idx="293">
                  <c:v>23.926666666666673</c:v>
                </c:pt>
                <c:pt idx="294">
                  <c:v>40.6</c:v>
                </c:pt>
                <c:pt idx="295">
                  <c:v>13.103225806451615</c:v>
                </c:pt>
                <c:pt idx="296">
                  <c:v>11.326666666666679</c:v>
                </c:pt>
                <c:pt idx="297">
                  <c:v>7.3348387096774159</c:v>
                </c:pt>
                <c:pt idx="298">
                  <c:v>1.3436666666666668</c:v>
                </c:pt>
                <c:pt idx="299">
                  <c:v>3.8709677419354903E-2</c:v>
                </c:pt>
                <c:pt idx="300">
                  <c:v>0</c:v>
                </c:pt>
                <c:pt idx="301">
                  <c:v>0</c:v>
                </c:pt>
                <c:pt idx="302">
                  <c:v>2.709677419354839E-2</c:v>
                </c:pt>
                <c:pt idx="303">
                  <c:v>2.6886666666666672</c:v>
                </c:pt>
                <c:pt idx="304">
                  <c:v>28.635483870967704</c:v>
                </c:pt>
                <c:pt idx="305">
                  <c:v>16.846666666666668</c:v>
                </c:pt>
                <c:pt idx="306">
                  <c:v>32.438709677419354</c:v>
                </c:pt>
                <c:pt idx="307">
                  <c:v>41.732258064516131</c:v>
                </c:pt>
                <c:pt idx="308">
                  <c:v>22.603333333333296</c:v>
                </c:pt>
                <c:pt idx="309">
                  <c:v>8.9493548387096915</c:v>
                </c:pt>
                <c:pt idx="310">
                  <c:v>2.0506666666666664</c:v>
                </c:pt>
                <c:pt idx="311">
                  <c:v>0.3451612903225808</c:v>
                </c:pt>
                <c:pt idx="312">
                  <c:v>0</c:v>
                </c:pt>
                <c:pt idx="313">
                  <c:v>0</c:v>
                </c:pt>
                <c:pt idx="314">
                  <c:v>6.7096774193548536E-2</c:v>
                </c:pt>
                <c:pt idx="315">
                  <c:v>13.555333333333346</c:v>
                </c:pt>
                <c:pt idx="316">
                  <c:v>24.476129032258044</c:v>
                </c:pt>
                <c:pt idx="317">
                  <c:v>18.073333333333284</c:v>
                </c:pt>
                <c:pt idx="318">
                  <c:v>45.154630593132097</c:v>
                </c:pt>
                <c:pt idx="319">
                  <c:v>25.241935483870964</c:v>
                </c:pt>
                <c:pt idx="320">
                  <c:v>23.763333333333275</c:v>
                </c:pt>
                <c:pt idx="321">
                  <c:v>18.348387096774189</c:v>
                </c:pt>
                <c:pt idx="322">
                  <c:v>4.918333333333341</c:v>
                </c:pt>
                <c:pt idx="323">
                  <c:v>0.5000967741935487</c:v>
                </c:pt>
                <c:pt idx="324">
                  <c:v>0</c:v>
                </c:pt>
                <c:pt idx="325">
                  <c:v>0</c:v>
                </c:pt>
                <c:pt idx="326">
                  <c:v>1.5967741935483871E-2</c:v>
                </c:pt>
                <c:pt idx="327">
                  <c:v>3.7040000000000002</c:v>
                </c:pt>
                <c:pt idx="328">
                  <c:v>14.753548387096775</c:v>
                </c:pt>
                <c:pt idx="329">
                  <c:v>52.046666666666567</c:v>
                </c:pt>
                <c:pt idx="330">
                  <c:v>22.796774193548384</c:v>
                </c:pt>
                <c:pt idx="331">
                  <c:v>25.635483870967697</c:v>
                </c:pt>
                <c:pt idx="332">
                  <c:v>31.423333333333265</c:v>
                </c:pt>
                <c:pt idx="333">
                  <c:v>17.822580645161242</c:v>
                </c:pt>
                <c:pt idx="334">
                  <c:v>2.7233333333333358</c:v>
                </c:pt>
                <c:pt idx="335">
                  <c:v>4.5387096774193593E-2</c:v>
                </c:pt>
                <c:pt idx="336">
                  <c:v>0</c:v>
                </c:pt>
                <c:pt idx="337">
                  <c:v>0</c:v>
                </c:pt>
                <c:pt idx="338">
                  <c:v>0.14677419354838728</c:v>
                </c:pt>
                <c:pt idx="339">
                  <c:v>3.6566666666666667</c:v>
                </c:pt>
                <c:pt idx="340">
                  <c:v>20.334838709677456</c:v>
                </c:pt>
                <c:pt idx="341">
                  <c:v>48.453333333333326</c:v>
                </c:pt>
                <c:pt idx="342">
                  <c:v>48.096774193548384</c:v>
                </c:pt>
                <c:pt idx="343">
                  <c:v>18.712903225806475</c:v>
                </c:pt>
                <c:pt idx="344">
                  <c:v>11.101000000000001</c:v>
                </c:pt>
                <c:pt idx="345">
                  <c:v>8.6506451612903188</c:v>
                </c:pt>
                <c:pt idx="346">
                  <c:v>1.6526666666666665</c:v>
                </c:pt>
                <c:pt idx="347">
                  <c:v>8.4516129032258136E-2</c:v>
                </c:pt>
                <c:pt idx="348">
                  <c:v>0</c:v>
                </c:pt>
                <c:pt idx="349">
                  <c:v>0</c:v>
                </c:pt>
                <c:pt idx="350">
                  <c:v>0.15967741935483873</c:v>
                </c:pt>
                <c:pt idx="351">
                  <c:v>2.2546666666666666</c:v>
                </c:pt>
                <c:pt idx="352">
                  <c:v>16.411935483870987</c:v>
                </c:pt>
                <c:pt idx="353">
                  <c:v>11.136333333333337</c:v>
                </c:pt>
                <c:pt idx="354">
                  <c:v>28.191935483870996</c:v>
                </c:pt>
                <c:pt idx="355">
                  <c:v>25.390322580645119</c:v>
                </c:pt>
                <c:pt idx="356">
                  <c:v>18</c:v>
                </c:pt>
                <c:pt idx="357">
                  <c:v>9.8380645161290445</c:v>
                </c:pt>
                <c:pt idx="358">
                  <c:v>0.94433333333333325</c:v>
                </c:pt>
                <c:pt idx="359">
                  <c:v>2.6451612903225858E-2</c:v>
                </c:pt>
                <c:pt idx="360">
                  <c:v>0</c:v>
                </c:pt>
                <c:pt idx="361">
                  <c:v>0</c:v>
                </c:pt>
                <c:pt idx="362">
                  <c:v>4.2741935483870966E-2</c:v>
                </c:pt>
                <c:pt idx="363">
                  <c:v>1.9666666666666661</c:v>
                </c:pt>
                <c:pt idx="364">
                  <c:v>3.6174193548387104</c:v>
                </c:pt>
                <c:pt idx="365">
                  <c:v>38.338333333333338</c:v>
                </c:pt>
                <c:pt idx="366">
                  <c:v>78.854838709677409</c:v>
                </c:pt>
                <c:pt idx="367">
                  <c:v>20.098709677419318</c:v>
                </c:pt>
                <c:pt idx="368">
                  <c:v>38.136666666666564</c:v>
                </c:pt>
                <c:pt idx="369">
                  <c:v>15.532258064516117</c:v>
                </c:pt>
                <c:pt idx="370">
                  <c:v>4.4413333333333442</c:v>
                </c:pt>
                <c:pt idx="371">
                  <c:v>0.33264516129032295</c:v>
                </c:pt>
              </c:numCache>
            </c:numRef>
          </c:val>
        </c:ser>
        <c:marker val="1"/>
        <c:axId val="108496000"/>
        <c:axId val="108497536"/>
      </c:lineChart>
      <c:dateAx>
        <c:axId val="108496000"/>
        <c:scaling>
          <c:orientation val="minMax"/>
        </c:scaling>
        <c:axPos val="b"/>
        <c:numFmt formatCode="yy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497536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10849753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Q,</a:t>
                </a:r>
                <a:r>
                  <a:rPr lang="en-US" baseline="0"/>
                  <a:t> </a:t>
                </a:r>
                <a:r>
                  <a:rPr lang="en-US"/>
                  <a:t>(cumecs)</a:t>
                </a:r>
              </a:p>
            </c:rich>
          </c:tx>
          <c:layout>
            <c:manualLayout>
              <c:xMode val="edge"/>
              <c:yMode val="edge"/>
              <c:x val="1.5923009623797051E-2"/>
              <c:y val="6.2021612532808461E-2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496000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Monthly average</a:t>
            </a:r>
            <a:r>
              <a:rPr lang="en-US" sz="1800" baseline="0"/>
              <a:t> flows at </a:t>
            </a:r>
            <a:r>
              <a:rPr lang="en-US" sz="1800"/>
              <a:t>Ider River - Zurkh station  </a:t>
            </a:r>
          </a:p>
        </c:rich>
      </c:tx>
      <c:layout>
        <c:manualLayout>
          <c:xMode val="edge"/>
          <c:yMode val="edge"/>
          <c:x val="0.25130969831407057"/>
          <c:y val="1.1494252873563218E-2"/>
        </c:manualLayout>
      </c:layout>
      <c:overlay val="1"/>
    </c:title>
    <c:plotArea>
      <c:layout>
        <c:manualLayout>
          <c:layoutTarget val="inner"/>
          <c:xMode val="edge"/>
          <c:yMode val="edge"/>
          <c:x val="4.1348639397567867E-2"/>
          <c:y val="9.5785742299454205E-2"/>
          <c:w val="0.93970571525528146"/>
          <c:h val="0.81726007075202556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Sheet2!$I$3:$I$374</c:f>
              <c:numCache>
                <c:formatCode>[$-409]d/mmm/yy;@</c:formatCode>
                <c:ptCount val="372"/>
                <c:pt idx="0">
                  <c:v>28491</c:v>
                </c:pt>
                <c:pt idx="1">
                  <c:v>28522</c:v>
                </c:pt>
                <c:pt idx="2">
                  <c:v>28550</c:v>
                </c:pt>
                <c:pt idx="3">
                  <c:v>28581</c:v>
                </c:pt>
                <c:pt idx="4">
                  <c:v>28611</c:v>
                </c:pt>
                <c:pt idx="5">
                  <c:v>28642</c:v>
                </c:pt>
                <c:pt idx="6">
                  <c:v>28672</c:v>
                </c:pt>
                <c:pt idx="7">
                  <c:v>28703</c:v>
                </c:pt>
                <c:pt idx="8">
                  <c:v>28734</c:v>
                </c:pt>
                <c:pt idx="9">
                  <c:v>28764</c:v>
                </c:pt>
                <c:pt idx="10">
                  <c:v>28795</c:v>
                </c:pt>
                <c:pt idx="11">
                  <c:v>28825</c:v>
                </c:pt>
                <c:pt idx="12">
                  <c:v>28856</c:v>
                </c:pt>
                <c:pt idx="13">
                  <c:v>28887</c:v>
                </c:pt>
                <c:pt idx="14">
                  <c:v>28915</c:v>
                </c:pt>
                <c:pt idx="15">
                  <c:v>28946</c:v>
                </c:pt>
                <c:pt idx="16">
                  <c:v>28976</c:v>
                </c:pt>
                <c:pt idx="17">
                  <c:v>29007</c:v>
                </c:pt>
                <c:pt idx="18">
                  <c:v>29037</c:v>
                </c:pt>
                <c:pt idx="19">
                  <c:v>29068</c:v>
                </c:pt>
                <c:pt idx="20">
                  <c:v>29099</c:v>
                </c:pt>
                <c:pt idx="21">
                  <c:v>29129</c:v>
                </c:pt>
                <c:pt idx="22">
                  <c:v>29160</c:v>
                </c:pt>
                <c:pt idx="23">
                  <c:v>29190</c:v>
                </c:pt>
                <c:pt idx="24">
                  <c:v>29221</c:v>
                </c:pt>
                <c:pt idx="25">
                  <c:v>29252</c:v>
                </c:pt>
                <c:pt idx="26">
                  <c:v>29281</c:v>
                </c:pt>
                <c:pt idx="27">
                  <c:v>29312</c:v>
                </c:pt>
                <c:pt idx="28">
                  <c:v>29342</c:v>
                </c:pt>
                <c:pt idx="29">
                  <c:v>29373</c:v>
                </c:pt>
                <c:pt idx="30">
                  <c:v>29403</c:v>
                </c:pt>
                <c:pt idx="31">
                  <c:v>29434</c:v>
                </c:pt>
                <c:pt idx="32">
                  <c:v>29465</c:v>
                </c:pt>
                <c:pt idx="33">
                  <c:v>29495</c:v>
                </c:pt>
                <c:pt idx="34">
                  <c:v>29526</c:v>
                </c:pt>
                <c:pt idx="35">
                  <c:v>29556</c:v>
                </c:pt>
                <c:pt idx="36">
                  <c:v>29587</c:v>
                </c:pt>
                <c:pt idx="37">
                  <c:v>29618</c:v>
                </c:pt>
                <c:pt idx="38">
                  <c:v>29646</c:v>
                </c:pt>
                <c:pt idx="39">
                  <c:v>29677</c:v>
                </c:pt>
                <c:pt idx="40">
                  <c:v>29707</c:v>
                </c:pt>
                <c:pt idx="41">
                  <c:v>29738</c:v>
                </c:pt>
                <c:pt idx="42">
                  <c:v>29768</c:v>
                </c:pt>
                <c:pt idx="43">
                  <c:v>29799</c:v>
                </c:pt>
                <c:pt idx="44">
                  <c:v>29830</c:v>
                </c:pt>
                <c:pt idx="45">
                  <c:v>29860</c:v>
                </c:pt>
                <c:pt idx="46">
                  <c:v>29891</c:v>
                </c:pt>
                <c:pt idx="47">
                  <c:v>29921</c:v>
                </c:pt>
                <c:pt idx="48">
                  <c:v>29952</c:v>
                </c:pt>
                <c:pt idx="49">
                  <c:v>29983</c:v>
                </c:pt>
                <c:pt idx="50">
                  <c:v>30011</c:v>
                </c:pt>
                <c:pt idx="51">
                  <c:v>30042</c:v>
                </c:pt>
                <c:pt idx="52">
                  <c:v>30072</c:v>
                </c:pt>
                <c:pt idx="53">
                  <c:v>30103</c:v>
                </c:pt>
                <c:pt idx="54">
                  <c:v>30133</c:v>
                </c:pt>
                <c:pt idx="55">
                  <c:v>30164</c:v>
                </c:pt>
                <c:pt idx="56">
                  <c:v>30195</c:v>
                </c:pt>
                <c:pt idx="57">
                  <c:v>30225</c:v>
                </c:pt>
                <c:pt idx="58">
                  <c:v>30256</c:v>
                </c:pt>
                <c:pt idx="59">
                  <c:v>30286</c:v>
                </c:pt>
                <c:pt idx="60">
                  <c:v>30317</c:v>
                </c:pt>
                <c:pt idx="61">
                  <c:v>30348</c:v>
                </c:pt>
                <c:pt idx="62">
                  <c:v>30376</c:v>
                </c:pt>
                <c:pt idx="63">
                  <c:v>30407</c:v>
                </c:pt>
                <c:pt idx="64">
                  <c:v>30437</c:v>
                </c:pt>
                <c:pt idx="65">
                  <c:v>30468</c:v>
                </c:pt>
                <c:pt idx="66">
                  <c:v>30498</c:v>
                </c:pt>
                <c:pt idx="67">
                  <c:v>30529</c:v>
                </c:pt>
                <c:pt idx="68">
                  <c:v>30560</c:v>
                </c:pt>
                <c:pt idx="69">
                  <c:v>30590</c:v>
                </c:pt>
                <c:pt idx="70">
                  <c:v>30621</c:v>
                </c:pt>
                <c:pt idx="71">
                  <c:v>30651</c:v>
                </c:pt>
                <c:pt idx="72">
                  <c:v>30682</c:v>
                </c:pt>
                <c:pt idx="73">
                  <c:v>30713</c:v>
                </c:pt>
                <c:pt idx="74">
                  <c:v>30742</c:v>
                </c:pt>
                <c:pt idx="75">
                  <c:v>30773</c:v>
                </c:pt>
                <c:pt idx="76">
                  <c:v>30803</c:v>
                </c:pt>
                <c:pt idx="77">
                  <c:v>30834</c:v>
                </c:pt>
                <c:pt idx="78">
                  <c:v>30864</c:v>
                </c:pt>
                <c:pt idx="79">
                  <c:v>30895</c:v>
                </c:pt>
                <c:pt idx="80">
                  <c:v>30926</c:v>
                </c:pt>
                <c:pt idx="81">
                  <c:v>30956</c:v>
                </c:pt>
                <c:pt idx="82">
                  <c:v>30987</c:v>
                </c:pt>
                <c:pt idx="83">
                  <c:v>31017</c:v>
                </c:pt>
                <c:pt idx="84">
                  <c:v>31048</c:v>
                </c:pt>
                <c:pt idx="85">
                  <c:v>31079</c:v>
                </c:pt>
                <c:pt idx="86">
                  <c:v>31107</c:v>
                </c:pt>
                <c:pt idx="87">
                  <c:v>31138</c:v>
                </c:pt>
                <c:pt idx="88">
                  <c:v>31168</c:v>
                </c:pt>
                <c:pt idx="89">
                  <c:v>31199</c:v>
                </c:pt>
                <c:pt idx="90">
                  <c:v>31229</c:v>
                </c:pt>
                <c:pt idx="91">
                  <c:v>31260</c:v>
                </c:pt>
                <c:pt idx="92">
                  <c:v>31291</c:v>
                </c:pt>
                <c:pt idx="93">
                  <c:v>31321</c:v>
                </c:pt>
                <c:pt idx="94">
                  <c:v>31352</c:v>
                </c:pt>
                <c:pt idx="95">
                  <c:v>31382</c:v>
                </c:pt>
                <c:pt idx="96">
                  <c:v>31413</c:v>
                </c:pt>
                <c:pt idx="97">
                  <c:v>31444</c:v>
                </c:pt>
                <c:pt idx="98">
                  <c:v>31472</c:v>
                </c:pt>
                <c:pt idx="99">
                  <c:v>31503</c:v>
                </c:pt>
                <c:pt idx="100">
                  <c:v>31533</c:v>
                </c:pt>
                <c:pt idx="101">
                  <c:v>31564</c:v>
                </c:pt>
                <c:pt idx="102">
                  <c:v>31594</c:v>
                </c:pt>
                <c:pt idx="103">
                  <c:v>31625</c:v>
                </c:pt>
                <c:pt idx="104">
                  <c:v>31656</c:v>
                </c:pt>
                <c:pt idx="105">
                  <c:v>31686</c:v>
                </c:pt>
                <c:pt idx="106">
                  <c:v>31717</c:v>
                </c:pt>
                <c:pt idx="107">
                  <c:v>31747</c:v>
                </c:pt>
                <c:pt idx="108">
                  <c:v>31778</c:v>
                </c:pt>
                <c:pt idx="109">
                  <c:v>31809</c:v>
                </c:pt>
                <c:pt idx="110">
                  <c:v>31837</c:v>
                </c:pt>
                <c:pt idx="111">
                  <c:v>31868</c:v>
                </c:pt>
                <c:pt idx="112">
                  <c:v>31898</c:v>
                </c:pt>
                <c:pt idx="113">
                  <c:v>31929</c:v>
                </c:pt>
                <c:pt idx="114">
                  <c:v>31959</c:v>
                </c:pt>
                <c:pt idx="115">
                  <c:v>31990</c:v>
                </c:pt>
                <c:pt idx="116">
                  <c:v>32021</c:v>
                </c:pt>
                <c:pt idx="117">
                  <c:v>32051</c:v>
                </c:pt>
                <c:pt idx="118">
                  <c:v>32082</c:v>
                </c:pt>
                <c:pt idx="119">
                  <c:v>32112</c:v>
                </c:pt>
                <c:pt idx="120">
                  <c:v>32143</c:v>
                </c:pt>
                <c:pt idx="121">
                  <c:v>32174</c:v>
                </c:pt>
                <c:pt idx="122">
                  <c:v>32203</c:v>
                </c:pt>
                <c:pt idx="123">
                  <c:v>32234</c:v>
                </c:pt>
                <c:pt idx="124">
                  <c:v>32264</c:v>
                </c:pt>
                <c:pt idx="125">
                  <c:v>32295</c:v>
                </c:pt>
                <c:pt idx="126">
                  <c:v>32325</c:v>
                </c:pt>
                <c:pt idx="127">
                  <c:v>32356</c:v>
                </c:pt>
                <c:pt idx="128">
                  <c:v>32387</c:v>
                </c:pt>
                <c:pt idx="129">
                  <c:v>32417</c:v>
                </c:pt>
                <c:pt idx="130">
                  <c:v>32448</c:v>
                </c:pt>
                <c:pt idx="131">
                  <c:v>32478</c:v>
                </c:pt>
                <c:pt idx="132">
                  <c:v>32509</c:v>
                </c:pt>
                <c:pt idx="133">
                  <c:v>32540</c:v>
                </c:pt>
                <c:pt idx="134">
                  <c:v>32568</c:v>
                </c:pt>
                <c:pt idx="135">
                  <c:v>32599</c:v>
                </c:pt>
                <c:pt idx="136">
                  <c:v>32629</c:v>
                </c:pt>
                <c:pt idx="137">
                  <c:v>32660</c:v>
                </c:pt>
                <c:pt idx="138">
                  <c:v>32690</c:v>
                </c:pt>
                <c:pt idx="139">
                  <c:v>32721</c:v>
                </c:pt>
                <c:pt idx="140">
                  <c:v>32752</c:v>
                </c:pt>
                <c:pt idx="141">
                  <c:v>32782</c:v>
                </c:pt>
                <c:pt idx="142">
                  <c:v>32813</c:v>
                </c:pt>
                <c:pt idx="143">
                  <c:v>32843</c:v>
                </c:pt>
                <c:pt idx="144">
                  <c:v>32874</c:v>
                </c:pt>
                <c:pt idx="145">
                  <c:v>32905</c:v>
                </c:pt>
                <c:pt idx="146">
                  <c:v>32933</c:v>
                </c:pt>
                <c:pt idx="147">
                  <c:v>32964</c:v>
                </c:pt>
                <c:pt idx="148">
                  <c:v>32994</c:v>
                </c:pt>
                <c:pt idx="149">
                  <c:v>33025</c:v>
                </c:pt>
                <c:pt idx="150">
                  <c:v>33055</c:v>
                </c:pt>
                <c:pt idx="151">
                  <c:v>33086</c:v>
                </c:pt>
                <c:pt idx="152">
                  <c:v>33117</c:v>
                </c:pt>
                <c:pt idx="153">
                  <c:v>33147</c:v>
                </c:pt>
                <c:pt idx="154">
                  <c:v>33178</c:v>
                </c:pt>
                <c:pt idx="155">
                  <c:v>33208</c:v>
                </c:pt>
                <c:pt idx="156">
                  <c:v>33239</c:v>
                </c:pt>
                <c:pt idx="157">
                  <c:v>33270</c:v>
                </c:pt>
                <c:pt idx="158">
                  <c:v>33298</c:v>
                </c:pt>
                <c:pt idx="159">
                  <c:v>33329</c:v>
                </c:pt>
                <c:pt idx="160">
                  <c:v>33359</c:v>
                </c:pt>
                <c:pt idx="161">
                  <c:v>33390</c:v>
                </c:pt>
                <c:pt idx="162">
                  <c:v>33420</c:v>
                </c:pt>
                <c:pt idx="163">
                  <c:v>33451</c:v>
                </c:pt>
                <c:pt idx="164">
                  <c:v>33482</c:v>
                </c:pt>
                <c:pt idx="165">
                  <c:v>33512</c:v>
                </c:pt>
                <c:pt idx="166">
                  <c:v>33543</c:v>
                </c:pt>
                <c:pt idx="167">
                  <c:v>33573</c:v>
                </c:pt>
                <c:pt idx="168">
                  <c:v>33604</c:v>
                </c:pt>
                <c:pt idx="169">
                  <c:v>33635</c:v>
                </c:pt>
                <c:pt idx="170">
                  <c:v>33664</c:v>
                </c:pt>
                <c:pt idx="171">
                  <c:v>33695</c:v>
                </c:pt>
                <c:pt idx="172">
                  <c:v>33725</c:v>
                </c:pt>
                <c:pt idx="173">
                  <c:v>33756</c:v>
                </c:pt>
                <c:pt idx="174">
                  <c:v>33786</c:v>
                </c:pt>
                <c:pt idx="175">
                  <c:v>33817</c:v>
                </c:pt>
                <c:pt idx="176">
                  <c:v>33848</c:v>
                </c:pt>
                <c:pt idx="177">
                  <c:v>33878</c:v>
                </c:pt>
                <c:pt idx="178">
                  <c:v>33909</c:v>
                </c:pt>
                <c:pt idx="179">
                  <c:v>33939</c:v>
                </c:pt>
                <c:pt idx="180">
                  <c:v>33970</c:v>
                </c:pt>
                <c:pt idx="181">
                  <c:v>34001</c:v>
                </c:pt>
                <c:pt idx="182">
                  <c:v>34029</c:v>
                </c:pt>
                <c:pt idx="183">
                  <c:v>34060</c:v>
                </c:pt>
                <c:pt idx="184">
                  <c:v>34090</c:v>
                </c:pt>
                <c:pt idx="185">
                  <c:v>34121</c:v>
                </c:pt>
                <c:pt idx="186">
                  <c:v>34151</c:v>
                </c:pt>
                <c:pt idx="187">
                  <c:v>34182</c:v>
                </c:pt>
                <c:pt idx="188">
                  <c:v>34213</c:v>
                </c:pt>
                <c:pt idx="189">
                  <c:v>34243</c:v>
                </c:pt>
                <c:pt idx="190">
                  <c:v>34274</c:v>
                </c:pt>
                <c:pt idx="191">
                  <c:v>34304</c:v>
                </c:pt>
                <c:pt idx="192">
                  <c:v>34335</c:v>
                </c:pt>
                <c:pt idx="193">
                  <c:v>34366</c:v>
                </c:pt>
                <c:pt idx="194">
                  <c:v>34394</c:v>
                </c:pt>
                <c:pt idx="195">
                  <c:v>34425</c:v>
                </c:pt>
                <c:pt idx="196">
                  <c:v>34455</c:v>
                </c:pt>
                <c:pt idx="197">
                  <c:v>34486</c:v>
                </c:pt>
                <c:pt idx="198">
                  <c:v>34516</c:v>
                </c:pt>
                <c:pt idx="199">
                  <c:v>34547</c:v>
                </c:pt>
                <c:pt idx="200">
                  <c:v>34578</c:v>
                </c:pt>
                <c:pt idx="201">
                  <c:v>34608</c:v>
                </c:pt>
                <c:pt idx="202">
                  <c:v>34639</c:v>
                </c:pt>
                <c:pt idx="203">
                  <c:v>34669</c:v>
                </c:pt>
                <c:pt idx="204">
                  <c:v>34700</c:v>
                </c:pt>
                <c:pt idx="205">
                  <c:v>34731</c:v>
                </c:pt>
                <c:pt idx="206">
                  <c:v>34759</c:v>
                </c:pt>
                <c:pt idx="207">
                  <c:v>34790</c:v>
                </c:pt>
                <c:pt idx="208">
                  <c:v>34820</c:v>
                </c:pt>
                <c:pt idx="209">
                  <c:v>34851</c:v>
                </c:pt>
                <c:pt idx="210">
                  <c:v>34881</c:v>
                </c:pt>
                <c:pt idx="211">
                  <c:v>34912</c:v>
                </c:pt>
                <c:pt idx="212">
                  <c:v>34943</c:v>
                </c:pt>
                <c:pt idx="213">
                  <c:v>34973</c:v>
                </c:pt>
                <c:pt idx="214">
                  <c:v>35004</c:v>
                </c:pt>
                <c:pt idx="215">
                  <c:v>35034</c:v>
                </c:pt>
                <c:pt idx="216">
                  <c:v>35065</c:v>
                </c:pt>
                <c:pt idx="217">
                  <c:v>35096</c:v>
                </c:pt>
                <c:pt idx="218">
                  <c:v>35125</c:v>
                </c:pt>
                <c:pt idx="219">
                  <c:v>35156</c:v>
                </c:pt>
                <c:pt idx="220">
                  <c:v>35186</c:v>
                </c:pt>
                <c:pt idx="221">
                  <c:v>35217</c:v>
                </c:pt>
                <c:pt idx="222">
                  <c:v>35247</c:v>
                </c:pt>
                <c:pt idx="223">
                  <c:v>35278</c:v>
                </c:pt>
                <c:pt idx="224">
                  <c:v>35309</c:v>
                </c:pt>
                <c:pt idx="225">
                  <c:v>35339</c:v>
                </c:pt>
                <c:pt idx="226">
                  <c:v>35370</c:v>
                </c:pt>
                <c:pt idx="227">
                  <c:v>35400</c:v>
                </c:pt>
                <c:pt idx="228">
                  <c:v>35431</c:v>
                </c:pt>
                <c:pt idx="229">
                  <c:v>35462</c:v>
                </c:pt>
                <c:pt idx="230">
                  <c:v>35490</c:v>
                </c:pt>
                <c:pt idx="231">
                  <c:v>35521</c:v>
                </c:pt>
                <c:pt idx="232">
                  <c:v>35551</c:v>
                </c:pt>
                <c:pt idx="233">
                  <c:v>35582</c:v>
                </c:pt>
                <c:pt idx="234">
                  <c:v>35612</c:v>
                </c:pt>
                <c:pt idx="235">
                  <c:v>35643</c:v>
                </c:pt>
                <c:pt idx="236">
                  <c:v>35674</c:v>
                </c:pt>
                <c:pt idx="237">
                  <c:v>35704</c:v>
                </c:pt>
                <c:pt idx="238">
                  <c:v>35735</c:v>
                </c:pt>
                <c:pt idx="239">
                  <c:v>35765</c:v>
                </c:pt>
                <c:pt idx="240">
                  <c:v>35796</c:v>
                </c:pt>
                <c:pt idx="241">
                  <c:v>35827</c:v>
                </c:pt>
                <c:pt idx="242">
                  <c:v>35855</c:v>
                </c:pt>
                <c:pt idx="243">
                  <c:v>35886</c:v>
                </c:pt>
                <c:pt idx="244">
                  <c:v>35916</c:v>
                </c:pt>
                <c:pt idx="245">
                  <c:v>35947</c:v>
                </c:pt>
                <c:pt idx="246">
                  <c:v>35977</c:v>
                </c:pt>
                <c:pt idx="247">
                  <c:v>36008</c:v>
                </c:pt>
                <c:pt idx="248">
                  <c:v>36039</c:v>
                </c:pt>
                <c:pt idx="249">
                  <c:v>36069</c:v>
                </c:pt>
                <c:pt idx="250">
                  <c:v>36100</c:v>
                </c:pt>
                <c:pt idx="251">
                  <c:v>36130</c:v>
                </c:pt>
                <c:pt idx="252">
                  <c:v>36161</c:v>
                </c:pt>
                <c:pt idx="253">
                  <c:v>36192</c:v>
                </c:pt>
                <c:pt idx="254">
                  <c:v>36220</c:v>
                </c:pt>
                <c:pt idx="255">
                  <c:v>36251</c:v>
                </c:pt>
                <c:pt idx="256">
                  <c:v>36281</c:v>
                </c:pt>
                <c:pt idx="257">
                  <c:v>36312</c:v>
                </c:pt>
                <c:pt idx="258">
                  <c:v>36342</c:v>
                </c:pt>
                <c:pt idx="259">
                  <c:v>36373</c:v>
                </c:pt>
                <c:pt idx="260">
                  <c:v>36404</c:v>
                </c:pt>
                <c:pt idx="261">
                  <c:v>36434</c:v>
                </c:pt>
                <c:pt idx="262">
                  <c:v>36465</c:v>
                </c:pt>
                <c:pt idx="263">
                  <c:v>36495</c:v>
                </c:pt>
                <c:pt idx="264">
                  <c:v>36526</c:v>
                </c:pt>
                <c:pt idx="265">
                  <c:v>36557</c:v>
                </c:pt>
                <c:pt idx="266">
                  <c:v>36586</c:v>
                </c:pt>
                <c:pt idx="267">
                  <c:v>36617</c:v>
                </c:pt>
                <c:pt idx="268">
                  <c:v>36647</c:v>
                </c:pt>
                <c:pt idx="269">
                  <c:v>36678</c:v>
                </c:pt>
                <c:pt idx="270">
                  <c:v>36708</c:v>
                </c:pt>
                <c:pt idx="271">
                  <c:v>36739</c:v>
                </c:pt>
                <c:pt idx="272">
                  <c:v>36770</c:v>
                </c:pt>
                <c:pt idx="273">
                  <c:v>36800</c:v>
                </c:pt>
                <c:pt idx="274">
                  <c:v>36831</c:v>
                </c:pt>
                <c:pt idx="275">
                  <c:v>36861</c:v>
                </c:pt>
                <c:pt idx="276">
                  <c:v>36892</c:v>
                </c:pt>
                <c:pt idx="277">
                  <c:v>36923</c:v>
                </c:pt>
                <c:pt idx="278">
                  <c:v>36951</c:v>
                </c:pt>
                <c:pt idx="279">
                  <c:v>36982</c:v>
                </c:pt>
                <c:pt idx="280">
                  <c:v>37012</c:v>
                </c:pt>
                <c:pt idx="281">
                  <c:v>37043</c:v>
                </c:pt>
                <c:pt idx="282">
                  <c:v>37073</c:v>
                </c:pt>
                <c:pt idx="283">
                  <c:v>37104</c:v>
                </c:pt>
                <c:pt idx="284">
                  <c:v>37135</c:v>
                </c:pt>
                <c:pt idx="285">
                  <c:v>37165</c:v>
                </c:pt>
                <c:pt idx="286">
                  <c:v>37196</c:v>
                </c:pt>
                <c:pt idx="287">
                  <c:v>37226</c:v>
                </c:pt>
                <c:pt idx="288">
                  <c:v>37257</c:v>
                </c:pt>
                <c:pt idx="289">
                  <c:v>37288</c:v>
                </c:pt>
                <c:pt idx="290">
                  <c:v>37316</c:v>
                </c:pt>
                <c:pt idx="291">
                  <c:v>37347</c:v>
                </c:pt>
                <c:pt idx="292">
                  <c:v>37377</c:v>
                </c:pt>
                <c:pt idx="293">
                  <c:v>37408</c:v>
                </c:pt>
                <c:pt idx="294">
                  <c:v>37438</c:v>
                </c:pt>
                <c:pt idx="295">
                  <c:v>37469</c:v>
                </c:pt>
                <c:pt idx="296">
                  <c:v>37500</c:v>
                </c:pt>
                <c:pt idx="297">
                  <c:v>37530</c:v>
                </c:pt>
                <c:pt idx="298">
                  <c:v>37561</c:v>
                </c:pt>
                <c:pt idx="299">
                  <c:v>37591</c:v>
                </c:pt>
                <c:pt idx="300">
                  <c:v>37622</c:v>
                </c:pt>
                <c:pt idx="301">
                  <c:v>37653</c:v>
                </c:pt>
                <c:pt idx="302">
                  <c:v>37681</c:v>
                </c:pt>
                <c:pt idx="303">
                  <c:v>37712</c:v>
                </c:pt>
                <c:pt idx="304">
                  <c:v>37742</c:v>
                </c:pt>
                <c:pt idx="305">
                  <c:v>37773</c:v>
                </c:pt>
                <c:pt idx="306">
                  <c:v>37803</c:v>
                </c:pt>
                <c:pt idx="307">
                  <c:v>37834</c:v>
                </c:pt>
                <c:pt idx="308">
                  <c:v>37865</c:v>
                </c:pt>
                <c:pt idx="309">
                  <c:v>37895</c:v>
                </c:pt>
                <c:pt idx="310">
                  <c:v>37926</c:v>
                </c:pt>
                <c:pt idx="311">
                  <c:v>37956</c:v>
                </c:pt>
                <c:pt idx="312">
                  <c:v>37987</c:v>
                </c:pt>
                <c:pt idx="313">
                  <c:v>38018</c:v>
                </c:pt>
                <c:pt idx="314">
                  <c:v>38047</c:v>
                </c:pt>
                <c:pt idx="315">
                  <c:v>38078</c:v>
                </c:pt>
                <c:pt idx="316">
                  <c:v>38108</c:v>
                </c:pt>
                <c:pt idx="317">
                  <c:v>38139</c:v>
                </c:pt>
                <c:pt idx="318">
                  <c:v>38169</c:v>
                </c:pt>
                <c:pt idx="319">
                  <c:v>38200</c:v>
                </c:pt>
                <c:pt idx="320">
                  <c:v>38231</c:v>
                </c:pt>
                <c:pt idx="321">
                  <c:v>38261</c:v>
                </c:pt>
                <c:pt idx="322">
                  <c:v>38292</c:v>
                </c:pt>
                <c:pt idx="323">
                  <c:v>38322</c:v>
                </c:pt>
                <c:pt idx="324">
                  <c:v>38353</c:v>
                </c:pt>
                <c:pt idx="325">
                  <c:v>38384</c:v>
                </c:pt>
                <c:pt idx="326">
                  <c:v>38412</c:v>
                </c:pt>
                <c:pt idx="327">
                  <c:v>38443</c:v>
                </c:pt>
                <c:pt idx="328">
                  <c:v>38473</c:v>
                </c:pt>
                <c:pt idx="329">
                  <c:v>38504</c:v>
                </c:pt>
                <c:pt idx="330">
                  <c:v>38534</c:v>
                </c:pt>
                <c:pt idx="331">
                  <c:v>38565</c:v>
                </c:pt>
                <c:pt idx="332">
                  <c:v>38596</c:v>
                </c:pt>
                <c:pt idx="333">
                  <c:v>38626</c:v>
                </c:pt>
                <c:pt idx="334">
                  <c:v>38657</c:v>
                </c:pt>
                <c:pt idx="335">
                  <c:v>38687</c:v>
                </c:pt>
                <c:pt idx="336">
                  <c:v>38718</c:v>
                </c:pt>
                <c:pt idx="337">
                  <c:v>38749</c:v>
                </c:pt>
                <c:pt idx="338">
                  <c:v>38777</c:v>
                </c:pt>
                <c:pt idx="339">
                  <c:v>38808</c:v>
                </c:pt>
                <c:pt idx="340">
                  <c:v>38838</c:v>
                </c:pt>
                <c:pt idx="341">
                  <c:v>38869</c:v>
                </c:pt>
                <c:pt idx="342">
                  <c:v>38899</c:v>
                </c:pt>
                <c:pt idx="343">
                  <c:v>38930</c:v>
                </c:pt>
                <c:pt idx="344">
                  <c:v>38961</c:v>
                </c:pt>
                <c:pt idx="345">
                  <c:v>38991</c:v>
                </c:pt>
                <c:pt idx="346">
                  <c:v>39022</c:v>
                </c:pt>
                <c:pt idx="347">
                  <c:v>39052</c:v>
                </c:pt>
                <c:pt idx="348">
                  <c:v>39083</c:v>
                </c:pt>
                <c:pt idx="349">
                  <c:v>39114</c:v>
                </c:pt>
                <c:pt idx="350">
                  <c:v>39142</c:v>
                </c:pt>
                <c:pt idx="351">
                  <c:v>39173</c:v>
                </c:pt>
                <c:pt idx="352">
                  <c:v>39203</c:v>
                </c:pt>
                <c:pt idx="353">
                  <c:v>39234</c:v>
                </c:pt>
                <c:pt idx="354">
                  <c:v>39264</c:v>
                </c:pt>
                <c:pt idx="355">
                  <c:v>39295</c:v>
                </c:pt>
                <c:pt idx="356">
                  <c:v>39326</c:v>
                </c:pt>
                <c:pt idx="357">
                  <c:v>39356</c:v>
                </c:pt>
                <c:pt idx="358">
                  <c:v>39387</c:v>
                </c:pt>
                <c:pt idx="359">
                  <c:v>39417</c:v>
                </c:pt>
              </c:numCache>
            </c:numRef>
          </c:cat>
          <c:val>
            <c:numRef>
              <c:f>Sheet2!$J$3:$J$374</c:f>
              <c:numCache>
                <c:formatCode>0.00</c:formatCode>
                <c:ptCount val="372"/>
                <c:pt idx="0">
                  <c:v>1.9596774193548385</c:v>
                </c:pt>
                <c:pt idx="1">
                  <c:v>0.17241379310344856</c:v>
                </c:pt>
                <c:pt idx="2">
                  <c:v>0.69516129032258178</c:v>
                </c:pt>
                <c:pt idx="3">
                  <c:v>20.307333333333283</c:v>
                </c:pt>
                <c:pt idx="4">
                  <c:v>24.883870967741927</c:v>
                </c:pt>
                <c:pt idx="5">
                  <c:v>17.080000000000002</c:v>
                </c:pt>
                <c:pt idx="6">
                  <c:v>25.883870967741927</c:v>
                </c:pt>
                <c:pt idx="7">
                  <c:v>17.525806451612905</c:v>
                </c:pt>
                <c:pt idx="8">
                  <c:v>15.263333333333327</c:v>
                </c:pt>
                <c:pt idx="9">
                  <c:v>11.428387096774188</c:v>
                </c:pt>
                <c:pt idx="10">
                  <c:v>3.7693333333333352</c:v>
                </c:pt>
                <c:pt idx="11">
                  <c:v>1.7496774193548379</c:v>
                </c:pt>
                <c:pt idx="12">
                  <c:v>0.78129032258064524</c:v>
                </c:pt>
                <c:pt idx="13">
                  <c:v>0.21862068965517251</c:v>
                </c:pt>
                <c:pt idx="14">
                  <c:v>1.2225806451612899</c:v>
                </c:pt>
                <c:pt idx="15">
                  <c:v>10.556666666666686</c:v>
                </c:pt>
                <c:pt idx="16">
                  <c:v>110.16451612903226</c:v>
                </c:pt>
                <c:pt idx="17">
                  <c:v>45.293333333333393</c:v>
                </c:pt>
                <c:pt idx="18">
                  <c:v>132.83225806451611</c:v>
                </c:pt>
                <c:pt idx="19">
                  <c:v>67.096774193548285</c:v>
                </c:pt>
                <c:pt idx="20">
                  <c:v>52.793333333333393</c:v>
                </c:pt>
                <c:pt idx="21">
                  <c:v>28.532258064516135</c:v>
                </c:pt>
                <c:pt idx="22">
                  <c:v>17.718</c:v>
                </c:pt>
                <c:pt idx="23">
                  <c:v>3.4499999999999997</c:v>
                </c:pt>
                <c:pt idx="24">
                  <c:v>0.80838709677419363</c:v>
                </c:pt>
                <c:pt idx="25">
                  <c:v>0.4817241379310348</c:v>
                </c:pt>
                <c:pt idx="26">
                  <c:v>0.63612903225806661</c:v>
                </c:pt>
                <c:pt idx="27">
                  <c:v>9.0266666666666708</c:v>
                </c:pt>
                <c:pt idx="28">
                  <c:v>81.693548387096655</c:v>
                </c:pt>
                <c:pt idx="29">
                  <c:v>26.979999999999986</c:v>
                </c:pt>
                <c:pt idx="30">
                  <c:v>31.377419354838711</c:v>
                </c:pt>
                <c:pt idx="31">
                  <c:v>33.241935483870968</c:v>
                </c:pt>
                <c:pt idx="32">
                  <c:v>31.706666666666671</c:v>
                </c:pt>
                <c:pt idx="33">
                  <c:v>13.246451612903227</c:v>
                </c:pt>
                <c:pt idx="34">
                  <c:v>5.0716666666666734</c:v>
                </c:pt>
                <c:pt idx="35">
                  <c:v>2.4403225806451609</c:v>
                </c:pt>
                <c:pt idx="36">
                  <c:v>0.63419354838709674</c:v>
                </c:pt>
                <c:pt idx="37">
                  <c:v>0.11310344827586206</c:v>
                </c:pt>
                <c:pt idx="38">
                  <c:v>2.8564516129032187</c:v>
                </c:pt>
                <c:pt idx="39">
                  <c:v>50.77</c:v>
                </c:pt>
                <c:pt idx="40">
                  <c:v>65.774193548387231</c:v>
                </c:pt>
                <c:pt idx="41">
                  <c:v>21.759999999999987</c:v>
                </c:pt>
                <c:pt idx="42">
                  <c:v>23.190322580645123</c:v>
                </c:pt>
                <c:pt idx="43">
                  <c:v>138.20000000000002</c:v>
                </c:pt>
                <c:pt idx="44">
                  <c:v>107.17333333333313</c:v>
                </c:pt>
                <c:pt idx="45">
                  <c:v>28.74516129032255</c:v>
                </c:pt>
                <c:pt idx="46">
                  <c:v>7.29</c:v>
                </c:pt>
                <c:pt idx="47">
                  <c:v>2.7709677419354906</c:v>
                </c:pt>
                <c:pt idx="48">
                  <c:v>1.31451612903226</c:v>
                </c:pt>
                <c:pt idx="49">
                  <c:v>0.86482758620689781</c:v>
                </c:pt>
                <c:pt idx="50">
                  <c:v>1.34</c:v>
                </c:pt>
                <c:pt idx="51">
                  <c:v>18.64700000000003</c:v>
                </c:pt>
                <c:pt idx="52">
                  <c:v>69.038709677419348</c:v>
                </c:pt>
                <c:pt idx="53">
                  <c:v>59.536666666666541</c:v>
                </c:pt>
                <c:pt idx="54">
                  <c:v>50.425806451612793</c:v>
                </c:pt>
                <c:pt idx="55">
                  <c:v>59.164516129032265</c:v>
                </c:pt>
                <c:pt idx="56">
                  <c:v>46.236666666666544</c:v>
                </c:pt>
                <c:pt idx="57">
                  <c:v>26.516129032258071</c:v>
                </c:pt>
                <c:pt idx="58">
                  <c:v>10.705333333333332</c:v>
                </c:pt>
                <c:pt idx="59">
                  <c:v>1.6806451612903262</c:v>
                </c:pt>
                <c:pt idx="60">
                  <c:v>0.64806451612903349</c:v>
                </c:pt>
                <c:pt idx="61">
                  <c:v>0.45862068965517294</c:v>
                </c:pt>
                <c:pt idx="62">
                  <c:v>0.63419354838709674</c:v>
                </c:pt>
                <c:pt idx="63">
                  <c:v>16.455333333333254</c:v>
                </c:pt>
                <c:pt idx="64">
                  <c:v>130.16774193548412</c:v>
                </c:pt>
                <c:pt idx="65">
                  <c:v>105.9</c:v>
                </c:pt>
                <c:pt idx="66">
                  <c:v>105.04193548387107</c:v>
                </c:pt>
                <c:pt idx="67">
                  <c:v>103.11290322580646</c:v>
                </c:pt>
                <c:pt idx="68">
                  <c:v>54.58</c:v>
                </c:pt>
                <c:pt idx="69">
                  <c:v>34.406451612903226</c:v>
                </c:pt>
                <c:pt idx="70">
                  <c:v>10.497666666666674</c:v>
                </c:pt>
                <c:pt idx="71">
                  <c:v>2.1119354838709667</c:v>
                </c:pt>
                <c:pt idx="72">
                  <c:v>0.69838709677419364</c:v>
                </c:pt>
                <c:pt idx="73">
                  <c:v>0.40337931034482827</c:v>
                </c:pt>
                <c:pt idx="74">
                  <c:v>0.65870967741935682</c:v>
                </c:pt>
                <c:pt idx="75">
                  <c:v>19.890333333333277</c:v>
                </c:pt>
                <c:pt idx="76">
                  <c:v>69.625806451612888</c:v>
                </c:pt>
                <c:pt idx="77">
                  <c:v>67.773333333333184</c:v>
                </c:pt>
                <c:pt idx="78">
                  <c:v>124.59032258064516</c:v>
                </c:pt>
                <c:pt idx="79">
                  <c:v>226.48387096774192</c:v>
                </c:pt>
                <c:pt idx="80">
                  <c:v>171.83333333333357</c:v>
                </c:pt>
                <c:pt idx="81">
                  <c:v>67.600000000000009</c:v>
                </c:pt>
                <c:pt idx="82">
                  <c:v>22.373333333333271</c:v>
                </c:pt>
                <c:pt idx="83">
                  <c:v>4.6967741935483884</c:v>
                </c:pt>
                <c:pt idx="84">
                  <c:v>1.239677419354839</c:v>
                </c:pt>
                <c:pt idx="85">
                  <c:v>0.52137931034482765</c:v>
                </c:pt>
                <c:pt idx="86">
                  <c:v>1.5</c:v>
                </c:pt>
                <c:pt idx="87">
                  <c:v>33.571666666666509</c:v>
                </c:pt>
                <c:pt idx="88">
                  <c:v>179.25483870967739</c:v>
                </c:pt>
                <c:pt idx="89">
                  <c:v>55.43</c:v>
                </c:pt>
                <c:pt idx="90">
                  <c:v>63.819354838709671</c:v>
                </c:pt>
                <c:pt idx="91">
                  <c:v>55.954838709677333</c:v>
                </c:pt>
                <c:pt idx="92">
                  <c:v>43.256666666666526</c:v>
                </c:pt>
                <c:pt idx="93">
                  <c:v>29.161290322580641</c:v>
                </c:pt>
                <c:pt idx="94">
                  <c:v>9.5876666666666708</c:v>
                </c:pt>
                <c:pt idx="95">
                  <c:v>2.73741935483871</c:v>
                </c:pt>
                <c:pt idx="96">
                  <c:v>1.1055806451612906</c:v>
                </c:pt>
                <c:pt idx="97">
                  <c:v>0.72206896551724042</c:v>
                </c:pt>
                <c:pt idx="98">
                  <c:v>1.0180645161290318</c:v>
                </c:pt>
                <c:pt idx="99">
                  <c:v>15.3556666666667</c:v>
                </c:pt>
                <c:pt idx="100">
                  <c:v>102.06129032258065</c:v>
                </c:pt>
                <c:pt idx="101">
                  <c:v>133.09666666666658</c:v>
                </c:pt>
                <c:pt idx="102">
                  <c:v>83.435483870967744</c:v>
                </c:pt>
                <c:pt idx="103">
                  <c:v>90.000000000000014</c:v>
                </c:pt>
                <c:pt idx="104">
                  <c:v>73.613333333333259</c:v>
                </c:pt>
                <c:pt idx="105">
                  <c:v>39.851612903225799</c:v>
                </c:pt>
                <c:pt idx="106">
                  <c:v>15.291666666666664</c:v>
                </c:pt>
                <c:pt idx="107">
                  <c:v>3.5783870967741942</c:v>
                </c:pt>
                <c:pt idx="108">
                  <c:v>1.3741935483870966</c:v>
                </c:pt>
                <c:pt idx="109">
                  <c:v>0.70000000000000062</c:v>
                </c:pt>
                <c:pt idx="110">
                  <c:v>1.116774193548387</c:v>
                </c:pt>
                <c:pt idx="111">
                  <c:v>52.563333333333361</c:v>
                </c:pt>
                <c:pt idx="112">
                  <c:v>82.922580645161332</c:v>
                </c:pt>
                <c:pt idx="113">
                  <c:v>51.820000000000007</c:v>
                </c:pt>
                <c:pt idx="114">
                  <c:v>84.629032258064271</c:v>
                </c:pt>
                <c:pt idx="115">
                  <c:v>105.68709677419355</c:v>
                </c:pt>
                <c:pt idx="116">
                  <c:v>62.56</c:v>
                </c:pt>
                <c:pt idx="117">
                  <c:v>36.338709677419345</c:v>
                </c:pt>
                <c:pt idx="118">
                  <c:v>14.061000000000002</c:v>
                </c:pt>
                <c:pt idx="119">
                  <c:v>3.6590322580645203</c:v>
                </c:pt>
                <c:pt idx="120">
                  <c:v>1.489677419354839</c:v>
                </c:pt>
                <c:pt idx="121">
                  <c:v>1.1075862068965521</c:v>
                </c:pt>
                <c:pt idx="122">
                  <c:v>1.5361290322580639</c:v>
                </c:pt>
                <c:pt idx="123">
                  <c:v>56.407666666666493</c:v>
                </c:pt>
                <c:pt idx="124">
                  <c:v>112.87741935483875</c:v>
                </c:pt>
                <c:pt idx="125">
                  <c:v>81.79000000000002</c:v>
                </c:pt>
                <c:pt idx="126">
                  <c:v>35.119354838709668</c:v>
                </c:pt>
                <c:pt idx="127">
                  <c:v>29.048387096774189</c:v>
                </c:pt>
                <c:pt idx="128">
                  <c:v>41.400000000000006</c:v>
                </c:pt>
                <c:pt idx="129">
                  <c:v>25.787096774193529</c:v>
                </c:pt>
                <c:pt idx="130">
                  <c:v>11.340666666666674</c:v>
                </c:pt>
                <c:pt idx="131">
                  <c:v>3.5967741935483826</c:v>
                </c:pt>
                <c:pt idx="132">
                  <c:v>1.4080645161290306</c:v>
                </c:pt>
                <c:pt idx="133">
                  <c:v>0.72862068965517446</c:v>
                </c:pt>
                <c:pt idx="134">
                  <c:v>1.5025806451612902</c:v>
                </c:pt>
                <c:pt idx="135">
                  <c:v>14.78166666666667</c:v>
                </c:pt>
                <c:pt idx="136">
                  <c:v>43.664516129032258</c:v>
                </c:pt>
                <c:pt idx="137">
                  <c:v>35.756666666666526</c:v>
                </c:pt>
                <c:pt idx="138">
                  <c:v>51.522580645161312</c:v>
                </c:pt>
                <c:pt idx="139">
                  <c:v>70.729032258064294</c:v>
                </c:pt>
                <c:pt idx="140">
                  <c:v>79.05</c:v>
                </c:pt>
                <c:pt idx="141">
                  <c:v>36.777419354838713</c:v>
                </c:pt>
                <c:pt idx="142">
                  <c:v>9.7536666666666747</c:v>
                </c:pt>
                <c:pt idx="143">
                  <c:v>2.8377419354838662</c:v>
                </c:pt>
                <c:pt idx="144">
                  <c:v>1.3603225806451613</c:v>
                </c:pt>
                <c:pt idx="145">
                  <c:v>1.0817241379310338</c:v>
                </c:pt>
                <c:pt idx="146">
                  <c:v>1.7261290322580638</c:v>
                </c:pt>
                <c:pt idx="147">
                  <c:v>8.5606666666666822</c:v>
                </c:pt>
                <c:pt idx="148">
                  <c:v>139.96774193548421</c:v>
                </c:pt>
                <c:pt idx="149">
                  <c:v>87.5</c:v>
                </c:pt>
                <c:pt idx="150">
                  <c:v>102.31290322580649</c:v>
                </c:pt>
                <c:pt idx="151">
                  <c:v>121.42258064516129</c:v>
                </c:pt>
                <c:pt idx="152">
                  <c:v>62.720000000000013</c:v>
                </c:pt>
                <c:pt idx="153">
                  <c:v>30.767741935483816</c:v>
                </c:pt>
                <c:pt idx="154">
                  <c:v>10.515666666666684</c:v>
                </c:pt>
                <c:pt idx="155">
                  <c:v>3.0351612903225802</c:v>
                </c:pt>
                <c:pt idx="156">
                  <c:v>1.5509677419354835</c:v>
                </c:pt>
                <c:pt idx="157">
                  <c:v>0.67137931034482934</c:v>
                </c:pt>
                <c:pt idx="158">
                  <c:v>0.8419354838709675</c:v>
                </c:pt>
                <c:pt idx="159">
                  <c:v>17.125000000000004</c:v>
                </c:pt>
                <c:pt idx="160">
                  <c:v>108.52258064516128</c:v>
                </c:pt>
                <c:pt idx="161">
                  <c:v>41.600000000000023</c:v>
                </c:pt>
                <c:pt idx="162">
                  <c:v>37.909677419354779</c:v>
                </c:pt>
                <c:pt idx="163">
                  <c:v>51.109677419354824</c:v>
                </c:pt>
                <c:pt idx="164">
                  <c:v>67.693333333333214</c:v>
                </c:pt>
                <c:pt idx="165">
                  <c:v>27.541935483870965</c:v>
                </c:pt>
                <c:pt idx="166">
                  <c:v>7.9866666666666735</c:v>
                </c:pt>
                <c:pt idx="167">
                  <c:v>2.6729032258064542</c:v>
                </c:pt>
                <c:pt idx="168">
                  <c:v>1.2496774193548386</c:v>
                </c:pt>
                <c:pt idx="169">
                  <c:v>0.56724137931034491</c:v>
                </c:pt>
                <c:pt idx="170">
                  <c:v>0.86806451612903324</c:v>
                </c:pt>
                <c:pt idx="171">
                  <c:v>11.961000000000002</c:v>
                </c:pt>
                <c:pt idx="172">
                  <c:v>96.545161290322596</c:v>
                </c:pt>
                <c:pt idx="173">
                  <c:v>33.963333333333338</c:v>
                </c:pt>
                <c:pt idx="174">
                  <c:v>46.938709677419354</c:v>
                </c:pt>
                <c:pt idx="175">
                  <c:v>54.600000000000009</c:v>
                </c:pt>
                <c:pt idx="176">
                  <c:v>48.666666666666536</c:v>
                </c:pt>
                <c:pt idx="177">
                  <c:v>31.348387096774189</c:v>
                </c:pt>
                <c:pt idx="178">
                  <c:v>10.881666666666682</c:v>
                </c:pt>
                <c:pt idx="179">
                  <c:v>3.3770967741935487</c:v>
                </c:pt>
                <c:pt idx="180">
                  <c:v>1.5416129032258081</c:v>
                </c:pt>
                <c:pt idx="181">
                  <c:v>0.75241379310344803</c:v>
                </c:pt>
                <c:pt idx="182">
                  <c:v>0.99193548387096653</c:v>
                </c:pt>
                <c:pt idx="183">
                  <c:v>59.755000000000003</c:v>
                </c:pt>
                <c:pt idx="184">
                  <c:v>132.35161290322603</c:v>
                </c:pt>
                <c:pt idx="185">
                  <c:v>185.37000000000003</c:v>
                </c:pt>
                <c:pt idx="186">
                  <c:v>384.16129032258067</c:v>
                </c:pt>
                <c:pt idx="187">
                  <c:v>201.64516129032214</c:v>
                </c:pt>
                <c:pt idx="188">
                  <c:v>95.956666666666692</c:v>
                </c:pt>
                <c:pt idx="189">
                  <c:v>60.348387096774204</c:v>
                </c:pt>
                <c:pt idx="190">
                  <c:v>24.551666666666691</c:v>
                </c:pt>
                <c:pt idx="191">
                  <c:v>4.3677419354838714</c:v>
                </c:pt>
                <c:pt idx="192">
                  <c:v>1.7393548387096758</c:v>
                </c:pt>
                <c:pt idx="193">
                  <c:v>0.86586206896551698</c:v>
                </c:pt>
                <c:pt idx="194">
                  <c:v>2.2109677419354909</c:v>
                </c:pt>
                <c:pt idx="195">
                  <c:v>50.634666666666526</c:v>
                </c:pt>
                <c:pt idx="196">
                  <c:v>64.306451612903189</c:v>
                </c:pt>
                <c:pt idx="197">
                  <c:v>94.493333333333339</c:v>
                </c:pt>
                <c:pt idx="198">
                  <c:v>119.0290322580643</c:v>
                </c:pt>
                <c:pt idx="199">
                  <c:v>101.38709677419355</c:v>
                </c:pt>
                <c:pt idx="200">
                  <c:v>42.25</c:v>
                </c:pt>
                <c:pt idx="201">
                  <c:v>28.345161290322579</c:v>
                </c:pt>
                <c:pt idx="202">
                  <c:v>16.68</c:v>
                </c:pt>
                <c:pt idx="203">
                  <c:v>7.7616129032258074</c:v>
                </c:pt>
                <c:pt idx="204">
                  <c:v>2.7532258064516162</c:v>
                </c:pt>
                <c:pt idx="205">
                  <c:v>0.95793103448275863</c:v>
                </c:pt>
                <c:pt idx="206">
                  <c:v>2.2087096774193595</c:v>
                </c:pt>
                <c:pt idx="207">
                  <c:v>26.646666666666665</c:v>
                </c:pt>
                <c:pt idx="208">
                  <c:v>131.03870967741966</c:v>
                </c:pt>
                <c:pt idx="209">
                  <c:v>130.20999999999998</c:v>
                </c:pt>
                <c:pt idx="210">
                  <c:v>61.812903225806444</c:v>
                </c:pt>
                <c:pt idx="211">
                  <c:v>109.0741935483872</c:v>
                </c:pt>
                <c:pt idx="212">
                  <c:v>50.043333333333329</c:v>
                </c:pt>
                <c:pt idx="213">
                  <c:v>27.832258064516161</c:v>
                </c:pt>
                <c:pt idx="214">
                  <c:v>15.706666666666672</c:v>
                </c:pt>
                <c:pt idx="215">
                  <c:v>6.718387096774193</c:v>
                </c:pt>
                <c:pt idx="216">
                  <c:v>1.8487096774193525</c:v>
                </c:pt>
                <c:pt idx="217">
                  <c:v>0.81551724137930959</c:v>
                </c:pt>
                <c:pt idx="218">
                  <c:v>2.3045161290322573</c:v>
                </c:pt>
                <c:pt idx="219">
                  <c:v>10.6</c:v>
                </c:pt>
                <c:pt idx="220">
                  <c:v>34.232258064516131</c:v>
                </c:pt>
                <c:pt idx="221">
                  <c:v>21.443333333333253</c:v>
                </c:pt>
                <c:pt idx="222">
                  <c:v>22.480645161290326</c:v>
                </c:pt>
                <c:pt idx="223">
                  <c:v>40.319354838709678</c:v>
                </c:pt>
                <c:pt idx="224">
                  <c:v>24.296666666666667</c:v>
                </c:pt>
                <c:pt idx="225">
                  <c:v>18.145161290322584</c:v>
                </c:pt>
                <c:pt idx="226">
                  <c:v>8.3770000000000007</c:v>
                </c:pt>
                <c:pt idx="227">
                  <c:v>3.7964516129032226</c:v>
                </c:pt>
                <c:pt idx="228">
                  <c:v>1.29258064516129</c:v>
                </c:pt>
                <c:pt idx="229">
                  <c:v>0.63344827586206898</c:v>
                </c:pt>
                <c:pt idx="230">
                  <c:v>3.3967741935483819</c:v>
                </c:pt>
                <c:pt idx="231">
                  <c:v>31.746666666666677</c:v>
                </c:pt>
                <c:pt idx="232">
                  <c:v>31.874193548387087</c:v>
                </c:pt>
                <c:pt idx="233">
                  <c:v>13.930000000000001</c:v>
                </c:pt>
                <c:pt idx="234">
                  <c:v>33.854838709677324</c:v>
                </c:pt>
                <c:pt idx="235">
                  <c:v>46.322580645161302</c:v>
                </c:pt>
                <c:pt idx="236">
                  <c:v>0</c:v>
                </c:pt>
                <c:pt idx="237">
                  <c:v>20.532258064516135</c:v>
                </c:pt>
                <c:pt idx="238">
                  <c:v>9.1013333333333311</c:v>
                </c:pt>
                <c:pt idx="239">
                  <c:v>2.4099999999999993</c:v>
                </c:pt>
                <c:pt idx="240">
                  <c:v>0.70774193548387354</c:v>
                </c:pt>
                <c:pt idx="241">
                  <c:v>0.5617241379310346</c:v>
                </c:pt>
                <c:pt idx="242">
                  <c:v>1.6677419354838721</c:v>
                </c:pt>
                <c:pt idx="243">
                  <c:v>34.295000000000066</c:v>
                </c:pt>
                <c:pt idx="244">
                  <c:v>23.900000000000002</c:v>
                </c:pt>
                <c:pt idx="245">
                  <c:v>15.193333333333335</c:v>
                </c:pt>
                <c:pt idx="246">
                  <c:v>83.145161290322577</c:v>
                </c:pt>
                <c:pt idx="247">
                  <c:v>72.312903225806465</c:v>
                </c:pt>
                <c:pt idx="248">
                  <c:v>50.00333333333333</c:v>
                </c:pt>
                <c:pt idx="249">
                  <c:v>31.451612903225769</c:v>
                </c:pt>
                <c:pt idx="250">
                  <c:v>11.617333333333335</c:v>
                </c:pt>
                <c:pt idx="251">
                  <c:v>4.6448387096774066</c:v>
                </c:pt>
                <c:pt idx="252">
                  <c:v>2.0435483870967746</c:v>
                </c:pt>
                <c:pt idx="253">
                  <c:v>2.0113793103448234</c:v>
                </c:pt>
                <c:pt idx="254">
                  <c:v>3.7067741935483869</c:v>
                </c:pt>
                <c:pt idx="255">
                  <c:v>40.930666666666511</c:v>
                </c:pt>
                <c:pt idx="256">
                  <c:v>38.358064516129026</c:v>
                </c:pt>
                <c:pt idx="257">
                  <c:v>16.559999999999999</c:v>
                </c:pt>
                <c:pt idx="258">
                  <c:v>24.01935483870967</c:v>
                </c:pt>
                <c:pt idx="259">
                  <c:v>56.451612903225808</c:v>
                </c:pt>
                <c:pt idx="260">
                  <c:v>31.213333333333285</c:v>
                </c:pt>
                <c:pt idx="261">
                  <c:v>22.232258064516131</c:v>
                </c:pt>
                <c:pt idx="262">
                  <c:v>8.9250000000000025</c:v>
                </c:pt>
                <c:pt idx="263">
                  <c:v>3.1538709677419399</c:v>
                </c:pt>
                <c:pt idx="264">
                  <c:v>1.0867741935483872</c:v>
                </c:pt>
                <c:pt idx="265">
                  <c:v>0.83793103448275863</c:v>
                </c:pt>
                <c:pt idx="266">
                  <c:v>1.7083870967741936</c:v>
                </c:pt>
                <c:pt idx="267">
                  <c:v>29.146333333333271</c:v>
                </c:pt>
                <c:pt idx="268">
                  <c:v>102.27419354838722</c:v>
                </c:pt>
                <c:pt idx="269">
                  <c:v>42.993333333333339</c:v>
                </c:pt>
                <c:pt idx="270">
                  <c:v>26.241935483870961</c:v>
                </c:pt>
                <c:pt idx="271">
                  <c:v>31.161290322580641</c:v>
                </c:pt>
                <c:pt idx="272">
                  <c:v>46.633333333333333</c:v>
                </c:pt>
                <c:pt idx="273">
                  <c:v>17.322258064516131</c:v>
                </c:pt>
                <c:pt idx="274">
                  <c:v>5.7236666666666682</c:v>
                </c:pt>
                <c:pt idx="275">
                  <c:v>2.787096774193552</c:v>
                </c:pt>
                <c:pt idx="276">
                  <c:v>1.5990322580645158</c:v>
                </c:pt>
                <c:pt idx="277">
                  <c:v>0.58862068965517333</c:v>
                </c:pt>
                <c:pt idx="278">
                  <c:v>1.1774193548387113</c:v>
                </c:pt>
                <c:pt idx="279">
                  <c:v>12.568333333333332</c:v>
                </c:pt>
                <c:pt idx="280">
                  <c:v>124.35806451612883</c:v>
                </c:pt>
                <c:pt idx="281">
                  <c:v>39.416666666666494</c:v>
                </c:pt>
                <c:pt idx="282">
                  <c:v>48.28387096774194</c:v>
                </c:pt>
                <c:pt idx="283">
                  <c:v>47.258064516129032</c:v>
                </c:pt>
                <c:pt idx="284">
                  <c:v>35.243333333333332</c:v>
                </c:pt>
                <c:pt idx="285">
                  <c:v>26.238709677419315</c:v>
                </c:pt>
                <c:pt idx="286">
                  <c:v>11.093333333333334</c:v>
                </c:pt>
                <c:pt idx="287">
                  <c:v>3.8441935483871048</c:v>
                </c:pt>
                <c:pt idx="288">
                  <c:v>1.3406451612903254</c:v>
                </c:pt>
                <c:pt idx="289">
                  <c:v>0.84931034482758627</c:v>
                </c:pt>
                <c:pt idx="290">
                  <c:v>1.8480645161290319</c:v>
                </c:pt>
                <c:pt idx="291">
                  <c:v>21.002333333333265</c:v>
                </c:pt>
                <c:pt idx="292">
                  <c:v>75.838709677419288</c:v>
                </c:pt>
                <c:pt idx="293">
                  <c:v>23.64</c:v>
                </c:pt>
                <c:pt idx="294">
                  <c:v>18.022580645161224</c:v>
                </c:pt>
                <c:pt idx="295">
                  <c:v>10.745161290322567</c:v>
                </c:pt>
                <c:pt idx="296">
                  <c:v>10.300000000000006</c:v>
                </c:pt>
                <c:pt idx="297">
                  <c:v>11.588064516129052</c:v>
                </c:pt>
                <c:pt idx="298">
                  <c:v>5.742</c:v>
                </c:pt>
                <c:pt idx="299">
                  <c:v>3.0370967741935484</c:v>
                </c:pt>
                <c:pt idx="300">
                  <c:v>1.3106451612903249</c:v>
                </c:pt>
                <c:pt idx="301">
                  <c:v>0.48241379310344923</c:v>
                </c:pt>
                <c:pt idx="302">
                  <c:v>0.50354838709677419</c:v>
                </c:pt>
                <c:pt idx="303">
                  <c:v>12.263666666666674</c:v>
                </c:pt>
                <c:pt idx="304">
                  <c:v>72.561290322580618</c:v>
                </c:pt>
                <c:pt idx="305">
                  <c:v>40.226666666666567</c:v>
                </c:pt>
                <c:pt idx="306">
                  <c:v>41.583870967741895</c:v>
                </c:pt>
                <c:pt idx="307">
                  <c:v>80.109677419354668</c:v>
                </c:pt>
                <c:pt idx="308">
                  <c:v>71.233333333333249</c:v>
                </c:pt>
                <c:pt idx="309">
                  <c:v>35.503225806451631</c:v>
                </c:pt>
                <c:pt idx="310">
                  <c:v>11.849333333333332</c:v>
                </c:pt>
                <c:pt idx="311">
                  <c:v>3.4522580645161232</c:v>
                </c:pt>
                <c:pt idx="312">
                  <c:v>1.3961290322580646</c:v>
                </c:pt>
                <c:pt idx="313">
                  <c:v>0.65551724137931044</c:v>
                </c:pt>
                <c:pt idx="314">
                  <c:v>0.76580645161290362</c:v>
                </c:pt>
                <c:pt idx="315">
                  <c:v>26.793333333333269</c:v>
                </c:pt>
                <c:pt idx="316">
                  <c:v>21.916129032258066</c:v>
                </c:pt>
                <c:pt idx="317">
                  <c:v>17.876666666666665</c:v>
                </c:pt>
                <c:pt idx="318">
                  <c:v>23.296774193548387</c:v>
                </c:pt>
                <c:pt idx="319">
                  <c:v>25.267741935483816</c:v>
                </c:pt>
                <c:pt idx="320">
                  <c:v>24.410000000000007</c:v>
                </c:pt>
                <c:pt idx="321">
                  <c:v>20.409677419354836</c:v>
                </c:pt>
                <c:pt idx="322">
                  <c:v>7.1119999999999965</c:v>
                </c:pt>
                <c:pt idx="323">
                  <c:v>2.6819354838709684</c:v>
                </c:pt>
                <c:pt idx="324">
                  <c:v>0.74645161290322681</c:v>
                </c:pt>
                <c:pt idx="325">
                  <c:v>0.48379310344827575</c:v>
                </c:pt>
                <c:pt idx="326">
                  <c:v>0.91516129032258065</c:v>
                </c:pt>
                <c:pt idx="327">
                  <c:v>31.416999999999987</c:v>
                </c:pt>
                <c:pt idx="328">
                  <c:v>41.209677419354826</c:v>
                </c:pt>
                <c:pt idx="329">
                  <c:v>37.643333333333331</c:v>
                </c:pt>
                <c:pt idx="330">
                  <c:v>33.048387096774199</c:v>
                </c:pt>
                <c:pt idx="331">
                  <c:v>33.861290322580651</c:v>
                </c:pt>
                <c:pt idx="332">
                  <c:v>27.253333333333277</c:v>
                </c:pt>
                <c:pt idx="333">
                  <c:v>22.935483870967676</c:v>
                </c:pt>
                <c:pt idx="334">
                  <c:v>7.482000000000002</c:v>
                </c:pt>
                <c:pt idx="335">
                  <c:v>2.0719354838709667</c:v>
                </c:pt>
                <c:pt idx="336">
                  <c:v>1.01741935483871</c:v>
                </c:pt>
                <c:pt idx="337">
                  <c:v>0.54827586206896561</c:v>
                </c:pt>
                <c:pt idx="338">
                  <c:v>0.7458064516129036</c:v>
                </c:pt>
                <c:pt idx="339">
                  <c:v>19.983333333333245</c:v>
                </c:pt>
                <c:pt idx="340">
                  <c:v>89.345161290322594</c:v>
                </c:pt>
                <c:pt idx="341">
                  <c:v>37.786666666666527</c:v>
                </c:pt>
                <c:pt idx="342">
                  <c:v>62.793548387096813</c:v>
                </c:pt>
                <c:pt idx="343">
                  <c:v>50.277419354838713</c:v>
                </c:pt>
                <c:pt idx="344">
                  <c:v>29.7</c:v>
                </c:pt>
                <c:pt idx="345">
                  <c:v>19.238709677419308</c:v>
                </c:pt>
                <c:pt idx="346">
                  <c:v>6.9509999999999996</c:v>
                </c:pt>
                <c:pt idx="347">
                  <c:v>3.0980645161290319</c:v>
                </c:pt>
                <c:pt idx="348">
                  <c:v>1.1841935483870967</c:v>
                </c:pt>
                <c:pt idx="349">
                  <c:v>0.50482758620689661</c:v>
                </c:pt>
                <c:pt idx="350">
                  <c:v>0.74161290322580664</c:v>
                </c:pt>
                <c:pt idx="351">
                  <c:v>9.6293333333333333</c:v>
                </c:pt>
                <c:pt idx="352">
                  <c:v>29.874193548387087</c:v>
                </c:pt>
                <c:pt idx="353">
                  <c:v>16.310000000000031</c:v>
                </c:pt>
                <c:pt idx="354">
                  <c:v>23.377419354838704</c:v>
                </c:pt>
                <c:pt idx="355">
                  <c:v>30.035483870967678</c:v>
                </c:pt>
                <c:pt idx="356">
                  <c:v>49.230000000000011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</c:ser>
        <c:marker val="1"/>
        <c:axId val="108517632"/>
        <c:axId val="110112768"/>
      </c:lineChart>
      <c:dateAx>
        <c:axId val="108517632"/>
        <c:scaling>
          <c:orientation val="minMax"/>
          <c:max val="39417"/>
          <c:min val="28491"/>
        </c:scaling>
        <c:axPos val="b"/>
        <c:numFmt formatCode="yy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0112768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110112768"/>
        <c:scaling>
          <c:orientation val="minMax"/>
          <c:max val="4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Q, (cumecs)</a:t>
                </a:r>
              </a:p>
            </c:rich>
          </c:tx>
          <c:layout>
            <c:manualLayout>
              <c:xMode val="edge"/>
              <c:yMode val="edge"/>
              <c:x val="1.3179571663920956E-2"/>
              <c:y val="2.8736235556762312E-2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51763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1070840197693465E-2"/>
          <c:y val="6.8965710773927949E-2"/>
          <c:w val="0.92998352553542007"/>
          <c:h val="0.75862281851321356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Sheet2!$I$3:$I$374</c:f>
              <c:numCache>
                <c:formatCode>[$-409]d/mmm/yy;@</c:formatCode>
                <c:ptCount val="372"/>
                <c:pt idx="0">
                  <c:v>28491</c:v>
                </c:pt>
                <c:pt idx="1">
                  <c:v>28522</c:v>
                </c:pt>
                <c:pt idx="2">
                  <c:v>28550</c:v>
                </c:pt>
                <c:pt idx="3">
                  <c:v>28581</c:v>
                </c:pt>
                <c:pt idx="4">
                  <c:v>28611</c:v>
                </c:pt>
                <c:pt idx="5">
                  <c:v>28642</c:v>
                </c:pt>
                <c:pt idx="6">
                  <c:v>28672</c:v>
                </c:pt>
                <c:pt idx="7">
                  <c:v>28703</c:v>
                </c:pt>
                <c:pt idx="8">
                  <c:v>28734</c:v>
                </c:pt>
                <c:pt idx="9">
                  <c:v>28764</c:v>
                </c:pt>
                <c:pt idx="10">
                  <c:v>28795</c:v>
                </c:pt>
                <c:pt idx="11">
                  <c:v>28825</c:v>
                </c:pt>
                <c:pt idx="12">
                  <c:v>28856</c:v>
                </c:pt>
                <c:pt idx="13">
                  <c:v>28887</c:v>
                </c:pt>
                <c:pt idx="14">
                  <c:v>28915</c:v>
                </c:pt>
                <c:pt idx="15">
                  <c:v>28946</c:v>
                </c:pt>
                <c:pt idx="16">
                  <c:v>28976</c:v>
                </c:pt>
                <c:pt idx="17">
                  <c:v>29007</c:v>
                </c:pt>
                <c:pt idx="18">
                  <c:v>29037</c:v>
                </c:pt>
                <c:pt idx="19">
                  <c:v>29068</c:v>
                </c:pt>
                <c:pt idx="20">
                  <c:v>29099</c:v>
                </c:pt>
                <c:pt idx="21">
                  <c:v>29129</c:v>
                </c:pt>
                <c:pt idx="22">
                  <c:v>29160</c:v>
                </c:pt>
                <c:pt idx="23">
                  <c:v>29190</c:v>
                </c:pt>
                <c:pt idx="24">
                  <c:v>29221</c:v>
                </c:pt>
                <c:pt idx="25">
                  <c:v>29252</c:v>
                </c:pt>
                <c:pt idx="26">
                  <c:v>29281</c:v>
                </c:pt>
                <c:pt idx="27">
                  <c:v>29312</c:v>
                </c:pt>
                <c:pt idx="28">
                  <c:v>29342</c:v>
                </c:pt>
                <c:pt idx="29">
                  <c:v>29373</c:v>
                </c:pt>
                <c:pt idx="30">
                  <c:v>29403</c:v>
                </c:pt>
                <c:pt idx="31">
                  <c:v>29434</c:v>
                </c:pt>
                <c:pt idx="32">
                  <c:v>29465</c:v>
                </c:pt>
                <c:pt idx="33">
                  <c:v>29495</c:v>
                </c:pt>
                <c:pt idx="34">
                  <c:v>29526</c:v>
                </c:pt>
                <c:pt idx="35">
                  <c:v>29556</c:v>
                </c:pt>
                <c:pt idx="36">
                  <c:v>29587</c:v>
                </c:pt>
                <c:pt idx="37">
                  <c:v>29618</c:v>
                </c:pt>
                <c:pt idx="38">
                  <c:v>29646</c:v>
                </c:pt>
                <c:pt idx="39">
                  <c:v>29677</c:v>
                </c:pt>
                <c:pt idx="40">
                  <c:v>29707</c:v>
                </c:pt>
                <c:pt idx="41">
                  <c:v>29738</c:v>
                </c:pt>
                <c:pt idx="42">
                  <c:v>29768</c:v>
                </c:pt>
                <c:pt idx="43">
                  <c:v>29799</c:v>
                </c:pt>
                <c:pt idx="44">
                  <c:v>29830</c:v>
                </c:pt>
                <c:pt idx="45">
                  <c:v>29860</c:v>
                </c:pt>
                <c:pt idx="46">
                  <c:v>29891</c:v>
                </c:pt>
                <c:pt idx="47">
                  <c:v>29921</c:v>
                </c:pt>
                <c:pt idx="48">
                  <c:v>29952</c:v>
                </c:pt>
                <c:pt idx="49">
                  <c:v>29983</c:v>
                </c:pt>
                <c:pt idx="50">
                  <c:v>30011</c:v>
                </c:pt>
                <c:pt idx="51">
                  <c:v>30042</c:v>
                </c:pt>
                <c:pt idx="52">
                  <c:v>30072</c:v>
                </c:pt>
                <c:pt idx="53">
                  <c:v>30103</c:v>
                </c:pt>
                <c:pt idx="54">
                  <c:v>30133</c:v>
                </c:pt>
                <c:pt idx="55">
                  <c:v>30164</c:v>
                </c:pt>
                <c:pt idx="56">
                  <c:v>30195</c:v>
                </c:pt>
                <c:pt idx="57">
                  <c:v>30225</c:v>
                </c:pt>
                <c:pt idx="58">
                  <c:v>30256</c:v>
                </c:pt>
                <c:pt idx="59">
                  <c:v>30286</c:v>
                </c:pt>
                <c:pt idx="60">
                  <c:v>30317</c:v>
                </c:pt>
                <c:pt idx="61">
                  <c:v>30348</c:v>
                </c:pt>
                <c:pt idx="62">
                  <c:v>30376</c:v>
                </c:pt>
                <c:pt idx="63">
                  <c:v>30407</c:v>
                </c:pt>
                <c:pt idx="64">
                  <c:v>30437</c:v>
                </c:pt>
                <c:pt idx="65">
                  <c:v>30468</c:v>
                </c:pt>
                <c:pt idx="66">
                  <c:v>30498</c:v>
                </c:pt>
                <c:pt idx="67">
                  <c:v>30529</c:v>
                </c:pt>
                <c:pt idx="68">
                  <c:v>30560</c:v>
                </c:pt>
                <c:pt idx="69">
                  <c:v>30590</c:v>
                </c:pt>
                <c:pt idx="70">
                  <c:v>30621</c:v>
                </c:pt>
                <c:pt idx="71">
                  <c:v>30651</c:v>
                </c:pt>
                <c:pt idx="72">
                  <c:v>30682</c:v>
                </c:pt>
                <c:pt idx="73">
                  <c:v>30713</c:v>
                </c:pt>
                <c:pt idx="74">
                  <c:v>30742</c:v>
                </c:pt>
                <c:pt idx="75">
                  <c:v>30773</c:v>
                </c:pt>
                <c:pt idx="76">
                  <c:v>30803</c:v>
                </c:pt>
                <c:pt idx="77">
                  <c:v>30834</c:v>
                </c:pt>
                <c:pt idx="78">
                  <c:v>30864</c:v>
                </c:pt>
                <c:pt idx="79">
                  <c:v>30895</c:v>
                </c:pt>
                <c:pt idx="80">
                  <c:v>30926</c:v>
                </c:pt>
                <c:pt idx="81">
                  <c:v>30956</c:v>
                </c:pt>
                <c:pt idx="82">
                  <c:v>30987</c:v>
                </c:pt>
                <c:pt idx="83">
                  <c:v>31017</c:v>
                </c:pt>
                <c:pt idx="84">
                  <c:v>31048</c:v>
                </c:pt>
                <c:pt idx="85">
                  <c:v>31079</c:v>
                </c:pt>
                <c:pt idx="86">
                  <c:v>31107</c:v>
                </c:pt>
                <c:pt idx="87">
                  <c:v>31138</c:v>
                </c:pt>
                <c:pt idx="88">
                  <c:v>31168</c:v>
                </c:pt>
                <c:pt idx="89">
                  <c:v>31199</c:v>
                </c:pt>
                <c:pt idx="90">
                  <c:v>31229</c:v>
                </c:pt>
                <c:pt idx="91">
                  <c:v>31260</c:v>
                </c:pt>
                <c:pt idx="92">
                  <c:v>31291</c:v>
                </c:pt>
                <c:pt idx="93">
                  <c:v>31321</c:v>
                </c:pt>
                <c:pt idx="94">
                  <c:v>31352</c:v>
                </c:pt>
                <c:pt idx="95">
                  <c:v>31382</c:v>
                </c:pt>
                <c:pt idx="96">
                  <c:v>31413</c:v>
                </c:pt>
                <c:pt idx="97">
                  <c:v>31444</c:v>
                </c:pt>
                <c:pt idx="98">
                  <c:v>31472</c:v>
                </c:pt>
                <c:pt idx="99">
                  <c:v>31503</c:v>
                </c:pt>
                <c:pt idx="100">
                  <c:v>31533</c:v>
                </c:pt>
                <c:pt idx="101">
                  <c:v>31564</c:v>
                </c:pt>
                <c:pt idx="102">
                  <c:v>31594</c:v>
                </c:pt>
                <c:pt idx="103">
                  <c:v>31625</c:v>
                </c:pt>
                <c:pt idx="104">
                  <c:v>31656</c:v>
                </c:pt>
                <c:pt idx="105">
                  <c:v>31686</c:v>
                </c:pt>
                <c:pt idx="106">
                  <c:v>31717</c:v>
                </c:pt>
                <c:pt idx="107">
                  <c:v>31747</c:v>
                </c:pt>
                <c:pt idx="108">
                  <c:v>31778</c:v>
                </c:pt>
                <c:pt idx="109">
                  <c:v>31809</c:v>
                </c:pt>
                <c:pt idx="110">
                  <c:v>31837</c:v>
                </c:pt>
                <c:pt idx="111">
                  <c:v>31868</c:v>
                </c:pt>
                <c:pt idx="112">
                  <c:v>31898</c:v>
                </c:pt>
                <c:pt idx="113">
                  <c:v>31929</c:v>
                </c:pt>
                <c:pt idx="114">
                  <c:v>31959</c:v>
                </c:pt>
                <c:pt idx="115">
                  <c:v>31990</c:v>
                </c:pt>
                <c:pt idx="116">
                  <c:v>32021</c:v>
                </c:pt>
                <c:pt idx="117">
                  <c:v>32051</c:v>
                </c:pt>
                <c:pt idx="118">
                  <c:v>32082</c:v>
                </c:pt>
                <c:pt idx="119">
                  <c:v>32112</c:v>
                </c:pt>
                <c:pt idx="120">
                  <c:v>32143</c:v>
                </c:pt>
                <c:pt idx="121">
                  <c:v>32174</c:v>
                </c:pt>
                <c:pt idx="122">
                  <c:v>32203</c:v>
                </c:pt>
                <c:pt idx="123">
                  <c:v>32234</c:v>
                </c:pt>
                <c:pt idx="124">
                  <c:v>32264</c:v>
                </c:pt>
                <c:pt idx="125">
                  <c:v>32295</c:v>
                </c:pt>
                <c:pt idx="126">
                  <c:v>32325</c:v>
                </c:pt>
                <c:pt idx="127">
                  <c:v>32356</c:v>
                </c:pt>
                <c:pt idx="128">
                  <c:v>32387</c:v>
                </c:pt>
                <c:pt idx="129">
                  <c:v>32417</c:v>
                </c:pt>
                <c:pt idx="130">
                  <c:v>32448</c:v>
                </c:pt>
                <c:pt idx="131">
                  <c:v>32478</c:v>
                </c:pt>
                <c:pt idx="132">
                  <c:v>32509</c:v>
                </c:pt>
                <c:pt idx="133">
                  <c:v>32540</c:v>
                </c:pt>
                <c:pt idx="134">
                  <c:v>32568</c:v>
                </c:pt>
                <c:pt idx="135">
                  <c:v>32599</c:v>
                </c:pt>
                <c:pt idx="136">
                  <c:v>32629</c:v>
                </c:pt>
                <c:pt idx="137">
                  <c:v>32660</c:v>
                </c:pt>
                <c:pt idx="138">
                  <c:v>32690</c:v>
                </c:pt>
                <c:pt idx="139">
                  <c:v>32721</c:v>
                </c:pt>
                <c:pt idx="140">
                  <c:v>32752</c:v>
                </c:pt>
                <c:pt idx="141">
                  <c:v>32782</c:v>
                </c:pt>
                <c:pt idx="142">
                  <c:v>32813</c:v>
                </c:pt>
                <c:pt idx="143">
                  <c:v>32843</c:v>
                </c:pt>
                <c:pt idx="144">
                  <c:v>32874</c:v>
                </c:pt>
                <c:pt idx="145">
                  <c:v>32905</c:v>
                </c:pt>
                <c:pt idx="146">
                  <c:v>32933</c:v>
                </c:pt>
                <c:pt idx="147">
                  <c:v>32964</c:v>
                </c:pt>
                <c:pt idx="148">
                  <c:v>32994</c:v>
                </c:pt>
                <c:pt idx="149">
                  <c:v>33025</c:v>
                </c:pt>
                <c:pt idx="150">
                  <c:v>33055</c:v>
                </c:pt>
                <c:pt idx="151">
                  <c:v>33086</c:v>
                </c:pt>
                <c:pt idx="152">
                  <c:v>33117</c:v>
                </c:pt>
                <c:pt idx="153">
                  <c:v>33147</c:v>
                </c:pt>
                <c:pt idx="154">
                  <c:v>33178</c:v>
                </c:pt>
                <c:pt idx="155">
                  <c:v>33208</c:v>
                </c:pt>
                <c:pt idx="156">
                  <c:v>33239</c:v>
                </c:pt>
                <c:pt idx="157">
                  <c:v>33270</c:v>
                </c:pt>
                <c:pt idx="158">
                  <c:v>33298</c:v>
                </c:pt>
                <c:pt idx="159">
                  <c:v>33329</c:v>
                </c:pt>
                <c:pt idx="160">
                  <c:v>33359</c:v>
                </c:pt>
                <c:pt idx="161">
                  <c:v>33390</c:v>
                </c:pt>
                <c:pt idx="162">
                  <c:v>33420</c:v>
                </c:pt>
                <c:pt idx="163">
                  <c:v>33451</c:v>
                </c:pt>
                <c:pt idx="164">
                  <c:v>33482</c:v>
                </c:pt>
                <c:pt idx="165">
                  <c:v>33512</c:v>
                </c:pt>
                <c:pt idx="166">
                  <c:v>33543</c:v>
                </c:pt>
                <c:pt idx="167">
                  <c:v>33573</c:v>
                </c:pt>
                <c:pt idx="168">
                  <c:v>33604</c:v>
                </c:pt>
                <c:pt idx="169">
                  <c:v>33635</c:v>
                </c:pt>
                <c:pt idx="170">
                  <c:v>33664</c:v>
                </c:pt>
                <c:pt idx="171">
                  <c:v>33695</c:v>
                </c:pt>
                <c:pt idx="172">
                  <c:v>33725</c:v>
                </c:pt>
                <c:pt idx="173">
                  <c:v>33756</c:v>
                </c:pt>
                <c:pt idx="174">
                  <c:v>33786</c:v>
                </c:pt>
                <c:pt idx="175">
                  <c:v>33817</c:v>
                </c:pt>
                <c:pt idx="176">
                  <c:v>33848</c:v>
                </c:pt>
                <c:pt idx="177">
                  <c:v>33878</c:v>
                </c:pt>
                <c:pt idx="178">
                  <c:v>33909</c:v>
                </c:pt>
                <c:pt idx="179">
                  <c:v>33939</c:v>
                </c:pt>
                <c:pt idx="180">
                  <c:v>33970</c:v>
                </c:pt>
                <c:pt idx="181">
                  <c:v>34001</c:v>
                </c:pt>
                <c:pt idx="182">
                  <c:v>34029</c:v>
                </c:pt>
                <c:pt idx="183">
                  <c:v>34060</c:v>
                </c:pt>
                <c:pt idx="184">
                  <c:v>34090</c:v>
                </c:pt>
                <c:pt idx="185">
                  <c:v>34121</c:v>
                </c:pt>
                <c:pt idx="186">
                  <c:v>34151</c:v>
                </c:pt>
                <c:pt idx="187">
                  <c:v>34182</c:v>
                </c:pt>
                <c:pt idx="188">
                  <c:v>34213</c:v>
                </c:pt>
                <c:pt idx="189">
                  <c:v>34243</c:v>
                </c:pt>
                <c:pt idx="190">
                  <c:v>34274</c:v>
                </c:pt>
                <c:pt idx="191">
                  <c:v>34304</c:v>
                </c:pt>
                <c:pt idx="192">
                  <c:v>34335</c:v>
                </c:pt>
                <c:pt idx="193">
                  <c:v>34366</c:v>
                </c:pt>
                <c:pt idx="194">
                  <c:v>34394</c:v>
                </c:pt>
                <c:pt idx="195">
                  <c:v>34425</c:v>
                </c:pt>
                <c:pt idx="196">
                  <c:v>34455</c:v>
                </c:pt>
                <c:pt idx="197">
                  <c:v>34486</c:v>
                </c:pt>
                <c:pt idx="198">
                  <c:v>34516</c:v>
                </c:pt>
                <c:pt idx="199">
                  <c:v>34547</c:v>
                </c:pt>
                <c:pt idx="200">
                  <c:v>34578</c:v>
                </c:pt>
                <c:pt idx="201">
                  <c:v>34608</c:v>
                </c:pt>
                <c:pt idx="202">
                  <c:v>34639</c:v>
                </c:pt>
                <c:pt idx="203">
                  <c:v>34669</c:v>
                </c:pt>
                <c:pt idx="204">
                  <c:v>34700</c:v>
                </c:pt>
                <c:pt idx="205">
                  <c:v>34731</c:v>
                </c:pt>
                <c:pt idx="206">
                  <c:v>34759</c:v>
                </c:pt>
                <c:pt idx="207">
                  <c:v>34790</c:v>
                </c:pt>
                <c:pt idx="208">
                  <c:v>34820</c:v>
                </c:pt>
                <c:pt idx="209">
                  <c:v>34851</c:v>
                </c:pt>
                <c:pt idx="210">
                  <c:v>34881</c:v>
                </c:pt>
                <c:pt idx="211">
                  <c:v>34912</c:v>
                </c:pt>
                <c:pt idx="212">
                  <c:v>34943</c:v>
                </c:pt>
                <c:pt idx="213">
                  <c:v>34973</c:v>
                </c:pt>
                <c:pt idx="214">
                  <c:v>35004</c:v>
                </c:pt>
                <c:pt idx="215">
                  <c:v>35034</c:v>
                </c:pt>
                <c:pt idx="216">
                  <c:v>35065</c:v>
                </c:pt>
                <c:pt idx="217">
                  <c:v>35096</c:v>
                </c:pt>
                <c:pt idx="218">
                  <c:v>35125</c:v>
                </c:pt>
                <c:pt idx="219">
                  <c:v>35156</c:v>
                </c:pt>
                <c:pt idx="220">
                  <c:v>35186</c:v>
                </c:pt>
                <c:pt idx="221">
                  <c:v>35217</c:v>
                </c:pt>
                <c:pt idx="222">
                  <c:v>35247</c:v>
                </c:pt>
                <c:pt idx="223">
                  <c:v>35278</c:v>
                </c:pt>
                <c:pt idx="224">
                  <c:v>35309</c:v>
                </c:pt>
                <c:pt idx="225">
                  <c:v>35339</c:v>
                </c:pt>
                <c:pt idx="226">
                  <c:v>35370</c:v>
                </c:pt>
                <c:pt idx="227">
                  <c:v>35400</c:v>
                </c:pt>
                <c:pt idx="228">
                  <c:v>35431</c:v>
                </c:pt>
                <c:pt idx="229">
                  <c:v>35462</c:v>
                </c:pt>
                <c:pt idx="230">
                  <c:v>35490</c:v>
                </c:pt>
                <c:pt idx="231">
                  <c:v>35521</c:v>
                </c:pt>
                <c:pt idx="232">
                  <c:v>35551</c:v>
                </c:pt>
                <c:pt idx="233">
                  <c:v>35582</c:v>
                </c:pt>
                <c:pt idx="234">
                  <c:v>35612</c:v>
                </c:pt>
                <c:pt idx="235">
                  <c:v>35643</c:v>
                </c:pt>
                <c:pt idx="236">
                  <c:v>35674</c:v>
                </c:pt>
                <c:pt idx="237">
                  <c:v>35704</c:v>
                </c:pt>
                <c:pt idx="238">
                  <c:v>35735</c:v>
                </c:pt>
                <c:pt idx="239">
                  <c:v>35765</c:v>
                </c:pt>
                <c:pt idx="240">
                  <c:v>35796</c:v>
                </c:pt>
                <c:pt idx="241">
                  <c:v>35827</c:v>
                </c:pt>
                <c:pt idx="242">
                  <c:v>35855</c:v>
                </c:pt>
                <c:pt idx="243">
                  <c:v>35886</c:v>
                </c:pt>
                <c:pt idx="244">
                  <c:v>35916</c:v>
                </c:pt>
                <c:pt idx="245">
                  <c:v>35947</c:v>
                </c:pt>
                <c:pt idx="246">
                  <c:v>35977</c:v>
                </c:pt>
                <c:pt idx="247">
                  <c:v>36008</c:v>
                </c:pt>
                <c:pt idx="248">
                  <c:v>36039</c:v>
                </c:pt>
                <c:pt idx="249">
                  <c:v>36069</c:v>
                </c:pt>
                <c:pt idx="250">
                  <c:v>36100</c:v>
                </c:pt>
                <c:pt idx="251">
                  <c:v>36130</c:v>
                </c:pt>
                <c:pt idx="252">
                  <c:v>36161</c:v>
                </c:pt>
                <c:pt idx="253">
                  <c:v>36192</c:v>
                </c:pt>
                <c:pt idx="254">
                  <c:v>36220</c:v>
                </c:pt>
                <c:pt idx="255">
                  <c:v>36251</c:v>
                </c:pt>
                <c:pt idx="256">
                  <c:v>36281</c:v>
                </c:pt>
                <c:pt idx="257">
                  <c:v>36312</c:v>
                </c:pt>
                <c:pt idx="258">
                  <c:v>36342</c:v>
                </c:pt>
                <c:pt idx="259">
                  <c:v>36373</c:v>
                </c:pt>
                <c:pt idx="260">
                  <c:v>36404</c:v>
                </c:pt>
                <c:pt idx="261">
                  <c:v>36434</c:v>
                </c:pt>
                <c:pt idx="262">
                  <c:v>36465</c:v>
                </c:pt>
                <c:pt idx="263">
                  <c:v>36495</c:v>
                </c:pt>
                <c:pt idx="264">
                  <c:v>36526</c:v>
                </c:pt>
                <c:pt idx="265">
                  <c:v>36557</c:v>
                </c:pt>
                <c:pt idx="266">
                  <c:v>36586</c:v>
                </c:pt>
                <c:pt idx="267">
                  <c:v>36617</c:v>
                </c:pt>
                <c:pt idx="268">
                  <c:v>36647</c:v>
                </c:pt>
                <c:pt idx="269">
                  <c:v>36678</c:v>
                </c:pt>
                <c:pt idx="270">
                  <c:v>36708</c:v>
                </c:pt>
                <c:pt idx="271">
                  <c:v>36739</c:v>
                </c:pt>
                <c:pt idx="272">
                  <c:v>36770</c:v>
                </c:pt>
                <c:pt idx="273">
                  <c:v>36800</c:v>
                </c:pt>
                <c:pt idx="274">
                  <c:v>36831</c:v>
                </c:pt>
                <c:pt idx="275">
                  <c:v>36861</c:v>
                </c:pt>
                <c:pt idx="276">
                  <c:v>36892</c:v>
                </c:pt>
                <c:pt idx="277">
                  <c:v>36923</c:v>
                </c:pt>
                <c:pt idx="278">
                  <c:v>36951</c:v>
                </c:pt>
                <c:pt idx="279">
                  <c:v>36982</c:v>
                </c:pt>
                <c:pt idx="280">
                  <c:v>37012</c:v>
                </c:pt>
                <c:pt idx="281">
                  <c:v>37043</c:v>
                </c:pt>
                <c:pt idx="282">
                  <c:v>37073</c:v>
                </c:pt>
                <c:pt idx="283">
                  <c:v>37104</c:v>
                </c:pt>
                <c:pt idx="284">
                  <c:v>37135</c:v>
                </c:pt>
                <c:pt idx="285">
                  <c:v>37165</c:v>
                </c:pt>
                <c:pt idx="286">
                  <c:v>37196</c:v>
                </c:pt>
                <c:pt idx="287">
                  <c:v>37226</c:v>
                </c:pt>
                <c:pt idx="288">
                  <c:v>37257</c:v>
                </c:pt>
                <c:pt idx="289">
                  <c:v>37288</c:v>
                </c:pt>
                <c:pt idx="290">
                  <c:v>37316</c:v>
                </c:pt>
                <c:pt idx="291">
                  <c:v>37347</c:v>
                </c:pt>
                <c:pt idx="292">
                  <c:v>37377</c:v>
                </c:pt>
                <c:pt idx="293">
                  <c:v>37408</c:v>
                </c:pt>
                <c:pt idx="294">
                  <c:v>37438</c:v>
                </c:pt>
                <c:pt idx="295">
                  <c:v>37469</c:v>
                </c:pt>
                <c:pt idx="296">
                  <c:v>37500</c:v>
                </c:pt>
                <c:pt idx="297">
                  <c:v>37530</c:v>
                </c:pt>
                <c:pt idx="298">
                  <c:v>37561</c:v>
                </c:pt>
                <c:pt idx="299">
                  <c:v>37591</c:v>
                </c:pt>
                <c:pt idx="300">
                  <c:v>37622</c:v>
                </c:pt>
                <c:pt idx="301">
                  <c:v>37653</c:v>
                </c:pt>
                <c:pt idx="302">
                  <c:v>37681</c:v>
                </c:pt>
                <c:pt idx="303">
                  <c:v>37712</c:v>
                </c:pt>
                <c:pt idx="304">
                  <c:v>37742</c:v>
                </c:pt>
                <c:pt idx="305">
                  <c:v>37773</c:v>
                </c:pt>
                <c:pt idx="306">
                  <c:v>37803</c:v>
                </c:pt>
                <c:pt idx="307">
                  <c:v>37834</c:v>
                </c:pt>
                <c:pt idx="308">
                  <c:v>37865</c:v>
                </c:pt>
                <c:pt idx="309">
                  <c:v>37895</c:v>
                </c:pt>
                <c:pt idx="310">
                  <c:v>37926</c:v>
                </c:pt>
                <c:pt idx="311">
                  <c:v>37956</c:v>
                </c:pt>
                <c:pt idx="312">
                  <c:v>37987</c:v>
                </c:pt>
                <c:pt idx="313">
                  <c:v>38018</c:v>
                </c:pt>
                <c:pt idx="314">
                  <c:v>38047</c:v>
                </c:pt>
                <c:pt idx="315">
                  <c:v>38078</c:v>
                </c:pt>
                <c:pt idx="316">
                  <c:v>38108</c:v>
                </c:pt>
                <c:pt idx="317">
                  <c:v>38139</c:v>
                </c:pt>
                <c:pt idx="318">
                  <c:v>38169</c:v>
                </c:pt>
                <c:pt idx="319">
                  <c:v>38200</c:v>
                </c:pt>
                <c:pt idx="320">
                  <c:v>38231</c:v>
                </c:pt>
                <c:pt idx="321">
                  <c:v>38261</c:v>
                </c:pt>
                <c:pt idx="322">
                  <c:v>38292</c:v>
                </c:pt>
                <c:pt idx="323">
                  <c:v>38322</c:v>
                </c:pt>
                <c:pt idx="324">
                  <c:v>38353</c:v>
                </c:pt>
                <c:pt idx="325">
                  <c:v>38384</c:v>
                </c:pt>
                <c:pt idx="326">
                  <c:v>38412</c:v>
                </c:pt>
                <c:pt idx="327">
                  <c:v>38443</c:v>
                </c:pt>
                <c:pt idx="328">
                  <c:v>38473</c:v>
                </c:pt>
                <c:pt idx="329">
                  <c:v>38504</c:v>
                </c:pt>
                <c:pt idx="330">
                  <c:v>38534</c:v>
                </c:pt>
                <c:pt idx="331">
                  <c:v>38565</c:v>
                </c:pt>
                <c:pt idx="332">
                  <c:v>38596</c:v>
                </c:pt>
                <c:pt idx="333">
                  <c:v>38626</c:v>
                </c:pt>
                <c:pt idx="334">
                  <c:v>38657</c:v>
                </c:pt>
                <c:pt idx="335">
                  <c:v>38687</c:v>
                </c:pt>
                <c:pt idx="336">
                  <c:v>38718</c:v>
                </c:pt>
                <c:pt idx="337">
                  <c:v>38749</c:v>
                </c:pt>
                <c:pt idx="338">
                  <c:v>38777</c:v>
                </c:pt>
                <c:pt idx="339">
                  <c:v>38808</c:v>
                </c:pt>
                <c:pt idx="340">
                  <c:v>38838</c:v>
                </c:pt>
                <c:pt idx="341">
                  <c:v>38869</c:v>
                </c:pt>
                <c:pt idx="342">
                  <c:v>38899</c:v>
                </c:pt>
                <c:pt idx="343">
                  <c:v>38930</c:v>
                </c:pt>
                <c:pt idx="344">
                  <c:v>38961</c:v>
                </c:pt>
                <c:pt idx="345">
                  <c:v>38991</c:v>
                </c:pt>
                <c:pt idx="346">
                  <c:v>39022</c:v>
                </c:pt>
                <c:pt idx="347">
                  <c:v>39052</c:v>
                </c:pt>
                <c:pt idx="348">
                  <c:v>39083</c:v>
                </c:pt>
                <c:pt idx="349">
                  <c:v>39114</c:v>
                </c:pt>
                <c:pt idx="350">
                  <c:v>39142</c:v>
                </c:pt>
                <c:pt idx="351">
                  <c:v>39173</c:v>
                </c:pt>
                <c:pt idx="352">
                  <c:v>39203</c:v>
                </c:pt>
                <c:pt idx="353">
                  <c:v>39234</c:v>
                </c:pt>
                <c:pt idx="354">
                  <c:v>39264</c:v>
                </c:pt>
                <c:pt idx="355">
                  <c:v>39295</c:v>
                </c:pt>
                <c:pt idx="356">
                  <c:v>39326</c:v>
                </c:pt>
                <c:pt idx="357">
                  <c:v>39356</c:v>
                </c:pt>
                <c:pt idx="358">
                  <c:v>39387</c:v>
                </c:pt>
                <c:pt idx="359">
                  <c:v>39417</c:v>
                </c:pt>
                <c:pt idx="360">
                  <c:v>39448</c:v>
                </c:pt>
                <c:pt idx="361">
                  <c:v>39479</c:v>
                </c:pt>
                <c:pt idx="362">
                  <c:v>39508</c:v>
                </c:pt>
                <c:pt idx="363">
                  <c:v>39539</c:v>
                </c:pt>
                <c:pt idx="364">
                  <c:v>39569</c:v>
                </c:pt>
                <c:pt idx="365">
                  <c:v>39600</c:v>
                </c:pt>
                <c:pt idx="366">
                  <c:v>39630</c:v>
                </c:pt>
                <c:pt idx="367">
                  <c:v>39661</c:v>
                </c:pt>
                <c:pt idx="368">
                  <c:v>39692</c:v>
                </c:pt>
                <c:pt idx="369">
                  <c:v>39722</c:v>
                </c:pt>
                <c:pt idx="370">
                  <c:v>39753</c:v>
                </c:pt>
                <c:pt idx="371">
                  <c:v>39783</c:v>
                </c:pt>
              </c:numCache>
            </c:numRef>
          </c:cat>
          <c:val>
            <c:numRef>
              <c:f>Sheet2!$J$3:$J$374</c:f>
              <c:numCache>
                <c:formatCode>0.00</c:formatCode>
                <c:ptCount val="372"/>
                <c:pt idx="0">
                  <c:v>4.6032258064516121E-2</c:v>
                </c:pt>
                <c:pt idx="1">
                  <c:v>0</c:v>
                </c:pt>
                <c:pt idx="2">
                  <c:v>0</c:v>
                </c:pt>
                <c:pt idx="3">
                  <c:v>1.7926666666666671</c:v>
                </c:pt>
                <c:pt idx="4">
                  <c:v>9.3296774193548373</c:v>
                </c:pt>
                <c:pt idx="5">
                  <c:v>37.745333333333363</c:v>
                </c:pt>
                <c:pt idx="6">
                  <c:v>47.480645161289964</c:v>
                </c:pt>
                <c:pt idx="7">
                  <c:v>20.6</c:v>
                </c:pt>
                <c:pt idx="8">
                  <c:v>21.27</c:v>
                </c:pt>
                <c:pt idx="9">
                  <c:v>9.521612903225801</c:v>
                </c:pt>
                <c:pt idx="10">
                  <c:v>1.955666666666666</c:v>
                </c:pt>
                <c:pt idx="11">
                  <c:v>0.18354838709677573</c:v>
                </c:pt>
                <c:pt idx="12">
                  <c:v>6.7741935483870992E-3</c:v>
                </c:pt>
                <c:pt idx="13">
                  <c:v>0</c:v>
                </c:pt>
                <c:pt idx="14">
                  <c:v>0</c:v>
                </c:pt>
                <c:pt idx="15">
                  <c:v>0.33233333333333337</c:v>
                </c:pt>
                <c:pt idx="16">
                  <c:v>43.07</c:v>
                </c:pt>
                <c:pt idx="17">
                  <c:v>45.106666666666293</c:v>
                </c:pt>
                <c:pt idx="18">
                  <c:v>40.674193548387102</c:v>
                </c:pt>
                <c:pt idx="19">
                  <c:v>44.619354838709917</c:v>
                </c:pt>
                <c:pt idx="20">
                  <c:v>19.703333333333138</c:v>
                </c:pt>
                <c:pt idx="21">
                  <c:v>10.912903225806454</c:v>
                </c:pt>
                <c:pt idx="22">
                  <c:v>3.0243333333333342</c:v>
                </c:pt>
                <c:pt idx="23">
                  <c:v>0.18825806451613031</c:v>
                </c:pt>
                <c:pt idx="24">
                  <c:v>8.0000000000000227E-3</c:v>
                </c:pt>
                <c:pt idx="25">
                  <c:v>0</c:v>
                </c:pt>
                <c:pt idx="26">
                  <c:v>0</c:v>
                </c:pt>
                <c:pt idx="27">
                  <c:v>0.29840000000000128</c:v>
                </c:pt>
                <c:pt idx="28">
                  <c:v>23.779999999999987</c:v>
                </c:pt>
                <c:pt idx="29">
                  <c:v>29.316666666666691</c:v>
                </c:pt>
                <c:pt idx="30">
                  <c:v>13.180967741935435</c:v>
                </c:pt>
                <c:pt idx="31">
                  <c:v>21.044516129032253</c:v>
                </c:pt>
                <c:pt idx="32">
                  <c:v>12.422666666666721</c:v>
                </c:pt>
                <c:pt idx="33">
                  <c:v>6.4222580645161313</c:v>
                </c:pt>
                <c:pt idx="34">
                  <c:v>1.3666666666666667</c:v>
                </c:pt>
                <c:pt idx="35">
                  <c:v>0.13106451612903225</c:v>
                </c:pt>
                <c:pt idx="36">
                  <c:v>0</c:v>
                </c:pt>
                <c:pt idx="37">
                  <c:v>6.2758620689655334E-2</c:v>
                </c:pt>
                <c:pt idx="38">
                  <c:v>3.6335483870967744</c:v>
                </c:pt>
                <c:pt idx="39">
                  <c:v>10.733666666666666</c:v>
                </c:pt>
                <c:pt idx="40">
                  <c:v>48.593548387096781</c:v>
                </c:pt>
                <c:pt idx="41">
                  <c:v>28.003333333333156</c:v>
                </c:pt>
                <c:pt idx="42">
                  <c:v>23.92258064516108</c:v>
                </c:pt>
                <c:pt idx="43">
                  <c:v>44.393548387096786</c:v>
                </c:pt>
                <c:pt idx="44">
                  <c:v>33.646666666666292</c:v>
                </c:pt>
                <c:pt idx="45">
                  <c:v>12.460645161290325</c:v>
                </c:pt>
                <c:pt idx="46">
                  <c:v>1.3025999999999998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8.8064516129033234E-3</c:v>
                </c:pt>
                <c:pt idx="51">
                  <c:v>10.375666666666742</c:v>
                </c:pt>
                <c:pt idx="52">
                  <c:v>9.7325806451613008</c:v>
                </c:pt>
                <c:pt idx="53">
                  <c:v>68.546666666666667</c:v>
                </c:pt>
                <c:pt idx="54">
                  <c:v>110.87096774193549</c:v>
                </c:pt>
                <c:pt idx="55">
                  <c:v>121.2774193548387</c:v>
                </c:pt>
                <c:pt idx="56">
                  <c:v>55.926666666666314</c:v>
                </c:pt>
                <c:pt idx="57">
                  <c:v>20.429032258064435</c:v>
                </c:pt>
                <c:pt idx="58">
                  <c:v>3.6139999999999994</c:v>
                </c:pt>
                <c:pt idx="59">
                  <c:v>0.51258064516128765</c:v>
                </c:pt>
                <c:pt idx="60">
                  <c:v>3.8709677419355195E-4</c:v>
                </c:pt>
                <c:pt idx="61">
                  <c:v>0</c:v>
                </c:pt>
                <c:pt idx="62">
                  <c:v>6.4516129032258677E-5</c:v>
                </c:pt>
                <c:pt idx="63">
                  <c:v>0.66606666666666681</c:v>
                </c:pt>
                <c:pt idx="64">
                  <c:v>13.292258064516098</c:v>
                </c:pt>
                <c:pt idx="65">
                  <c:v>110.58</c:v>
                </c:pt>
                <c:pt idx="66">
                  <c:v>120.4</c:v>
                </c:pt>
                <c:pt idx="67">
                  <c:v>101.39354838709644</c:v>
                </c:pt>
                <c:pt idx="68">
                  <c:v>42.713333333333338</c:v>
                </c:pt>
                <c:pt idx="69">
                  <c:v>15.412903225806454</c:v>
                </c:pt>
                <c:pt idx="70">
                  <c:v>4.4816666666666833</c:v>
                </c:pt>
                <c:pt idx="71">
                  <c:v>0.17445161290322578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2.04</c:v>
                </c:pt>
                <c:pt idx="76">
                  <c:v>15.919354838709753</c:v>
                </c:pt>
                <c:pt idx="77">
                  <c:v>67.55</c:v>
                </c:pt>
                <c:pt idx="78">
                  <c:v>70.132258064516108</c:v>
                </c:pt>
                <c:pt idx="79">
                  <c:v>151.26451612903156</c:v>
                </c:pt>
                <c:pt idx="80">
                  <c:v>74.833333333333258</c:v>
                </c:pt>
                <c:pt idx="81">
                  <c:v>18.464516129032226</c:v>
                </c:pt>
                <c:pt idx="82">
                  <c:v>4.1483333333333414</c:v>
                </c:pt>
                <c:pt idx="83">
                  <c:v>0.28548387096774486</c:v>
                </c:pt>
                <c:pt idx="84">
                  <c:v>0</c:v>
                </c:pt>
                <c:pt idx="85">
                  <c:v>0</c:v>
                </c:pt>
                <c:pt idx="86">
                  <c:v>1.0967741935483881E-2</c:v>
                </c:pt>
                <c:pt idx="87">
                  <c:v>24.341666666666665</c:v>
                </c:pt>
                <c:pt idx="88">
                  <c:v>87.129032258063859</c:v>
                </c:pt>
                <c:pt idx="89">
                  <c:v>114.87666666666668</c:v>
                </c:pt>
                <c:pt idx="90">
                  <c:v>120.71612903225812</c:v>
                </c:pt>
                <c:pt idx="91">
                  <c:v>96.190322580645145</c:v>
                </c:pt>
                <c:pt idx="92">
                  <c:v>21.063333333333123</c:v>
                </c:pt>
                <c:pt idx="93">
                  <c:v>7.4509677419354841</c:v>
                </c:pt>
                <c:pt idx="94">
                  <c:v>1.8513333333333335</c:v>
                </c:pt>
                <c:pt idx="95">
                  <c:v>0.19290322580645194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0.48666666666666825</c:v>
                </c:pt>
                <c:pt idx="100">
                  <c:v>27.164193548387086</c:v>
                </c:pt>
                <c:pt idx="101">
                  <c:v>77.237333333333311</c:v>
                </c:pt>
                <c:pt idx="102">
                  <c:v>109.26129032258065</c:v>
                </c:pt>
                <c:pt idx="103">
                  <c:v>47.177419354838719</c:v>
                </c:pt>
                <c:pt idx="104">
                  <c:v>37.71</c:v>
                </c:pt>
                <c:pt idx="105">
                  <c:v>11.999677419354839</c:v>
                </c:pt>
                <c:pt idx="106">
                  <c:v>2.8306666666666667</c:v>
                </c:pt>
                <c:pt idx="107">
                  <c:v>0.40225806451612772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5.2290000000000001</c:v>
                </c:pt>
                <c:pt idx="112">
                  <c:v>6.8187096774193465</c:v>
                </c:pt>
                <c:pt idx="113">
                  <c:v>18.751666666666665</c:v>
                </c:pt>
                <c:pt idx="114">
                  <c:v>37.696774193548393</c:v>
                </c:pt>
                <c:pt idx="115">
                  <c:v>83.316129032258075</c:v>
                </c:pt>
                <c:pt idx="116">
                  <c:v>68.86999999999999</c:v>
                </c:pt>
                <c:pt idx="117">
                  <c:v>24.229677419354843</c:v>
                </c:pt>
                <c:pt idx="118">
                  <c:v>3.4926666666666577</c:v>
                </c:pt>
                <c:pt idx="119">
                  <c:v>0.46548387096774463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9.7302999999999997</c:v>
                </c:pt>
                <c:pt idx="124">
                  <c:v>40.313870967741749</c:v>
                </c:pt>
                <c:pt idx="125">
                  <c:v>89.873333333332738</c:v>
                </c:pt>
                <c:pt idx="126">
                  <c:v>92.183870967741484</c:v>
                </c:pt>
                <c:pt idx="127">
                  <c:v>153.04516129032132</c:v>
                </c:pt>
                <c:pt idx="128">
                  <c:v>146.60999999999999</c:v>
                </c:pt>
                <c:pt idx="129">
                  <c:v>25.480645161290326</c:v>
                </c:pt>
                <c:pt idx="130">
                  <c:v>5.6323333333333334</c:v>
                </c:pt>
                <c:pt idx="131">
                  <c:v>0.64580645161290362</c:v>
                </c:pt>
                <c:pt idx="132">
                  <c:v>0</c:v>
                </c:pt>
                <c:pt idx="133">
                  <c:v>0</c:v>
                </c:pt>
                <c:pt idx="134">
                  <c:v>3.2258064516129298E-4</c:v>
                </c:pt>
                <c:pt idx="135">
                  <c:v>4.3066666666666684</c:v>
                </c:pt>
                <c:pt idx="136">
                  <c:v>13.814193548387102</c:v>
                </c:pt>
                <c:pt idx="137">
                  <c:v>16.026666666666671</c:v>
                </c:pt>
                <c:pt idx="138">
                  <c:v>36.353548387096744</c:v>
                </c:pt>
                <c:pt idx="139">
                  <c:v>51.038709677419355</c:v>
                </c:pt>
                <c:pt idx="140">
                  <c:v>24.883333333333134</c:v>
                </c:pt>
                <c:pt idx="141">
                  <c:v>15.45161290322582</c:v>
                </c:pt>
                <c:pt idx="142">
                  <c:v>2.0369999999999977</c:v>
                </c:pt>
                <c:pt idx="143">
                  <c:v>0.4264193548387098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2.2820666666666662</c:v>
                </c:pt>
                <c:pt idx="148">
                  <c:v>27.186774193548384</c:v>
                </c:pt>
                <c:pt idx="149">
                  <c:v>36.236000000000011</c:v>
                </c:pt>
                <c:pt idx="150">
                  <c:v>178.41290322580579</c:v>
                </c:pt>
                <c:pt idx="151">
                  <c:v>225</c:v>
                </c:pt>
                <c:pt idx="152">
                  <c:v>135.91666666666652</c:v>
                </c:pt>
                <c:pt idx="153">
                  <c:v>34.774193548387103</c:v>
                </c:pt>
                <c:pt idx="154">
                  <c:v>12.309000000000006</c:v>
                </c:pt>
                <c:pt idx="155">
                  <c:v>1.4635483870967738</c:v>
                </c:pt>
                <c:pt idx="156">
                  <c:v>9.0322580645161299E-3</c:v>
                </c:pt>
                <c:pt idx="157">
                  <c:v>0</c:v>
                </c:pt>
                <c:pt idx="158">
                  <c:v>0.11135483870967702</c:v>
                </c:pt>
                <c:pt idx="159">
                  <c:v>2.367</c:v>
                </c:pt>
                <c:pt idx="160">
                  <c:v>123.9161290322584</c:v>
                </c:pt>
                <c:pt idx="161">
                  <c:v>53.24</c:v>
                </c:pt>
                <c:pt idx="162">
                  <c:v>178.24516129032116</c:v>
                </c:pt>
                <c:pt idx="163">
                  <c:v>72.051612903225802</c:v>
                </c:pt>
                <c:pt idx="164">
                  <c:v>122.78</c:v>
                </c:pt>
                <c:pt idx="165">
                  <c:v>30.903225806451609</c:v>
                </c:pt>
                <c:pt idx="166">
                  <c:v>4.9096666666666824</c:v>
                </c:pt>
                <c:pt idx="167">
                  <c:v>0.23783870967741941</c:v>
                </c:pt>
                <c:pt idx="168">
                  <c:v>0</c:v>
                </c:pt>
                <c:pt idx="169">
                  <c:v>0</c:v>
                </c:pt>
                <c:pt idx="170">
                  <c:v>1.6451612903225808E-2</c:v>
                </c:pt>
                <c:pt idx="171">
                  <c:v>1.5353333333333334</c:v>
                </c:pt>
                <c:pt idx="172">
                  <c:v>76.748387096773683</c:v>
                </c:pt>
                <c:pt idx="173">
                  <c:v>25.223333333333123</c:v>
                </c:pt>
                <c:pt idx="174">
                  <c:v>62.061290322580632</c:v>
                </c:pt>
                <c:pt idx="175">
                  <c:v>174.98064516129031</c:v>
                </c:pt>
                <c:pt idx="176">
                  <c:v>170.71666666666579</c:v>
                </c:pt>
                <c:pt idx="177">
                  <c:v>23.103225806451608</c:v>
                </c:pt>
                <c:pt idx="178">
                  <c:v>6.7023333333333523</c:v>
                </c:pt>
                <c:pt idx="179">
                  <c:v>0.98774193548387668</c:v>
                </c:pt>
                <c:pt idx="180">
                  <c:v>0</c:v>
                </c:pt>
                <c:pt idx="181">
                  <c:v>0</c:v>
                </c:pt>
                <c:pt idx="182">
                  <c:v>0.25806451612903231</c:v>
                </c:pt>
                <c:pt idx="183">
                  <c:v>8.0570000000000022</c:v>
                </c:pt>
                <c:pt idx="184">
                  <c:v>29.493225806451587</c:v>
                </c:pt>
                <c:pt idx="185">
                  <c:v>24.683333333333149</c:v>
                </c:pt>
                <c:pt idx="186">
                  <c:v>339.12903225806429</c:v>
                </c:pt>
                <c:pt idx="187">
                  <c:v>222.61612903225802</c:v>
                </c:pt>
                <c:pt idx="188">
                  <c:v>128.76333333333341</c:v>
                </c:pt>
                <c:pt idx="189">
                  <c:v>23.948387096774084</c:v>
                </c:pt>
                <c:pt idx="190">
                  <c:v>4.5616666666666674</c:v>
                </c:pt>
                <c:pt idx="191">
                  <c:v>0.31548387096774566</c:v>
                </c:pt>
                <c:pt idx="192">
                  <c:v>0</c:v>
                </c:pt>
                <c:pt idx="193">
                  <c:v>0</c:v>
                </c:pt>
                <c:pt idx="194">
                  <c:v>0.32387096774193841</c:v>
                </c:pt>
                <c:pt idx="195">
                  <c:v>5.7293333333333534</c:v>
                </c:pt>
                <c:pt idx="196">
                  <c:v>6.6893548387096775</c:v>
                </c:pt>
                <c:pt idx="197">
                  <c:v>32.36033333333333</c:v>
                </c:pt>
                <c:pt idx="198">
                  <c:v>98.593548387096718</c:v>
                </c:pt>
                <c:pt idx="199">
                  <c:v>310.80645161290334</c:v>
                </c:pt>
                <c:pt idx="200">
                  <c:v>248.86</c:v>
                </c:pt>
                <c:pt idx="201">
                  <c:v>42.961290322580638</c:v>
                </c:pt>
                <c:pt idx="202">
                  <c:v>7.8223333333333338</c:v>
                </c:pt>
                <c:pt idx="203">
                  <c:v>2.8877419354838594</c:v>
                </c:pt>
                <c:pt idx="204">
                  <c:v>0.71451612903225137</c:v>
                </c:pt>
                <c:pt idx="205">
                  <c:v>3.0689655172413979E-2</c:v>
                </c:pt>
                <c:pt idx="206">
                  <c:v>2.9129032258064552E-2</c:v>
                </c:pt>
                <c:pt idx="207">
                  <c:v>1.3516666666666668</c:v>
                </c:pt>
                <c:pt idx="208">
                  <c:v>61.612903225806448</c:v>
                </c:pt>
                <c:pt idx="209">
                  <c:v>149.56</c:v>
                </c:pt>
                <c:pt idx="210">
                  <c:v>89.745161290322727</c:v>
                </c:pt>
                <c:pt idx="211">
                  <c:v>141.53225806451616</c:v>
                </c:pt>
                <c:pt idx="212">
                  <c:v>49.858999999999995</c:v>
                </c:pt>
                <c:pt idx="213">
                  <c:v>16.02258064516111</c:v>
                </c:pt>
                <c:pt idx="214">
                  <c:v>4.9159999999999995</c:v>
                </c:pt>
                <c:pt idx="215">
                  <c:v>0.52870967741935815</c:v>
                </c:pt>
                <c:pt idx="216">
                  <c:v>0</c:v>
                </c:pt>
                <c:pt idx="217">
                  <c:v>1.5689655172413802E-2</c:v>
                </c:pt>
                <c:pt idx="218">
                  <c:v>0.58774193548387621</c:v>
                </c:pt>
                <c:pt idx="219">
                  <c:v>3.8996666666666577</c:v>
                </c:pt>
                <c:pt idx="220">
                  <c:v>11.5241935483871</c:v>
                </c:pt>
                <c:pt idx="221">
                  <c:v>6.8726666666666674</c:v>
                </c:pt>
                <c:pt idx="222">
                  <c:v>24.732258064516131</c:v>
                </c:pt>
                <c:pt idx="223">
                  <c:v>26.583870967741927</c:v>
                </c:pt>
                <c:pt idx="224">
                  <c:v>12.223333333333333</c:v>
                </c:pt>
                <c:pt idx="225">
                  <c:v>6.5129032258064345</c:v>
                </c:pt>
                <c:pt idx="226">
                  <c:v>0.20566666666666666</c:v>
                </c:pt>
                <c:pt idx="227">
                  <c:v>2.3967741935483868E-2</c:v>
                </c:pt>
                <c:pt idx="228">
                  <c:v>0.31548387096774577</c:v>
                </c:pt>
                <c:pt idx="229">
                  <c:v>0.84655172413793056</c:v>
                </c:pt>
                <c:pt idx="230">
                  <c:v>1.3974193548387148</c:v>
                </c:pt>
                <c:pt idx="231">
                  <c:v>4.5829999999999975</c:v>
                </c:pt>
                <c:pt idx="232">
                  <c:v>7.5967741935483923</c:v>
                </c:pt>
                <c:pt idx="233">
                  <c:v>10.879000000000024</c:v>
                </c:pt>
                <c:pt idx="234">
                  <c:v>27.906774193548383</c:v>
                </c:pt>
                <c:pt idx="235">
                  <c:v>52.36774193548387</c:v>
                </c:pt>
                <c:pt idx="236">
                  <c:v>15.870000000000006</c:v>
                </c:pt>
                <c:pt idx="237">
                  <c:v>7.6625806451612632</c:v>
                </c:pt>
                <c:pt idx="238">
                  <c:v>2.4179999999999997</c:v>
                </c:pt>
                <c:pt idx="239">
                  <c:v>0.23225806451612993</c:v>
                </c:pt>
                <c:pt idx="240">
                  <c:v>2.567741935483871E-2</c:v>
                </c:pt>
                <c:pt idx="241">
                  <c:v>0.13689655172413795</c:v>
                </c:pt>
                <c:pt idx="242">
                  <c:v>0.4</c:v>
                </c:pt>
                <c:pt idx="243">
                  <c:v>2.2273333333333412</c:v>
                </c:pt>
                <c:pt idx="244">
                  <c:v>4.0396774193548799</c:v>
                </c:pt>
                <c:pt idx="245">
                  <c:v>7.0119999999999987</c:v>
                </c:pt>
                <c:pt idx="246">
                  <c:v>29.86451612903226</c:v>
                </c:pt>
                <c:pt idx="247">
                  <c:v>65.687096774193549</c:v>
                </c:pt>
                <c:pt idx="248">
                  <c:v>47.813333333333304</c:v>
                </c:pt>
                <c:pt idx="249">
                  <c:v>21.045161290322579</c:v>
                </c:pt>
                <c:pt idx="250">
                  <c:v>4.7603333333333424</c:v>
                </c:pt>
                <c:pt idx="251">
                  <c:v>0.52032258064516057</c:v>
                </c:pt>
                <c:pt idx="252">
                  <c:v>2.0000000000000032E-2</c:v>
                </c:pt>
                <c:pt idx="253">
                  <c:v>1.4168965517241316</c:v>
                </c:pt>
                <c:pt idx="254">
                  <c:v>5.08</c:v>
                </c:pt>
                <c:pt idx="255">
                  <c:v>13.448</c:v>
                </c:pt>
                <c:pt idx="256">
                  <c:v>32.748387096774209</c:v>
                </c:pt>
                <c:pt idx="257">
                  <c:v>34.14</c:v>
                </c:pt>
                <c:pt idx="258">
                  <c:v>50.251612903225812</c:v>
                </c:pt>
                <c:pt idx="259">
                  <c:v>43.812903225806444</c:v>
                </c:pt>
                <c:pt idx="260">
                  <c:v>36.726666666666389</c:v>
                </c:pt>
                <c:pt idx="261">
                  <c:v>16.306451612903224</c:v>
                </c:pt>
                <c:pt idx="262">
                  <c:v>6.2750000000000004</c:v>
                </c:pt>
                <c:pt idx="263">
                  <c:v>1.4790322580645097</c:v>
                </c:pt>
                <c:pt idx="264">
                  <c:v>0</c:v>
                </c:pt>
                <c:pt idx="265">
                  <c:v>7.9310344827586924E-3</c:v>
                </c:pt>
                <c:pt idx="266">
                  <c:v>0.16870967741935489</c:v>
                </c:pt>
                <c:pt idx="267">
                  <c:v>1.5389999999999946</c:v>
                </c:pt>
                <c:pt idx="268">
                  <c:v>7.0480645161290285</c:v>
                </c:pt>
                <c:pt idx="269">
                  <c:v>11.031666666666666</c:v>
                </c:pt>
                <c:pt idx="270">
                  <c:v>29.603870967741933</c:v>
                </c:pt>
                <c:pt idx="271">
                  <c:v>50.71290322580645</c:v>
                </c:pt>
                <c:pt idx="272">
                  <c:v>31.286666666666676</c:v>
                </c:pt>
                <c:pt idx="273">
                  <c:v>11.336451612903279</c:v>
                </c:pt>
                <c:pt idx="274">
                  <c:v>3.5159999999999987</c:v>
                </c:pt>
                <c:pt idx="275">
                  <c:v>0.35935483870967977</c:v>
                </c:pt>
                <c:pt idx="276">
                  <c:v>0</c:v>
                </c:pt>
                <c:pt idx="277">
                  <c:v>0</c:v>
                </c:pt>
                <c:pt idx="278">
                  <c:v>0.57564516129032262</c:v>
                </c:pt>
                <c:pt idx="279">
                  <c:v>4.5533333333333434</c:v>
                </c:pt>
                <c:pt idx="280">
                  <c:v>44.990322580645156</c:v>
                </c:pt>
                <c:pt idx="281">
                  <c:v>26.479999999999986</c:v>
                </c:pt>
                <c:pt idx="282">
                  <c:v>26.180645161290318</c:v>
                </c:pt>
                <c:pt idx="283">
                  <c:v>42.49677419354839</c:v>
                </c:pt>
                <c:pt idx="284">
                  <c:v>31.193333333333186</c:v>
                </c:pt>
                <c:pt idx="285">
                  <c:v>13.565161290322584</c:v>
                </c:pt>
                <c:pt idx="286">
                  <c:v>2.541666666666667</c:v>
                </c:pt>
                <c:pt idx="287">
                  <c:v>0.17741935483871074</c:v>
                </c:pt>
                <c:pt idx="288">
                  <c:v>0</c:v>
                </c:pt>
                <c:pt idx="289">
                  <c:v>0</c:v>
                </c:pt>
                <c:pt idx="290">
                  <c:v>0.14516129032258071</c:v>
                </c:pt>
                <c:pt idx="291">
                  <c:v>0.87100000000000266</c:v>
                </c:pt>
                <c:pt idx="292">
                  <c:v>34.974193548387099</c:v>
                </c:pt>
                <c:pt idx="293">
                  <c:v>23.926666666666673</c:v>
                </c:pt>
                <c:pt idx="294">
                  <c:v>40.6</c:v>
                </c:pt>
                <c:pt idx="295">
                  <c:v>13.103225806451615</c:v>
                </c:pt>
                <c:pt idx="296">
                  <c:v>11.326666666666718</c:v>
                </c:pt>
                <c:pt idx="297">
                  <c:v>7.3348387096773999</c:v>
                </c:pt>
                <c:pt idx="298">
                  <c:v>1.3436666666666668</c:v>
                </c:pt>
                <c:pt idx="299">
                  <c:v>3.8709677419355083E-2</c:v>
                </c:pt>
                <c:pt idx="300">
                  <c:v>0</c:v>
                </c:pt>
                <c:pt idx="301">
                  <c:v>0</c:v>
                </c:pt>
                <c:pt idx="302">
                  <c:v>2.709677419354839E-2</c:v>
                </c:pt>
                <c:pt idx="303">
                  <c:v>2.6886666666666672</c:v>
                </c:pt>
                <c:pt idx="304">
                  <c:v>28.635483870967608</c:v>
                </c:pt>
                <c:pt idx="305">
                  <c:v>16.846666666666668</c:v>
                </c:pt>
                <c:pt idx="306">
                  <c:v>32.438709677419354</c:v>
                </c:pt>
                <c:pt idx="307">
                  <c:v>41.732258064516131</c:v>
                </c:pt>
                <c:pt idx="308">
                  <c:v>22.60333333333319</c:v>
                </c:pt>
                <c:pt idx="309">
                  <c:v>8.9493548387097324</c:v>
                </c:pt>
                <c:pt idx="310">
                  <c:v>2.0506666666666664</c:v>
                </c:pt>
                <c:pt idx="311">
                  <c:v>0.34516129032258092</c:v>
                </c:pt>
                <c:pt idx="312">
                  <c:v>0</c:v>
                </c:pt>
                <c:pt idx="313">
                  <c:v>0</c:v>
                </c:pt>
                <c:pt idx="314">
                  <c:v>6.709677419354898E-2</c:v>
                </c:pt>
                <c:pt idx="315">
                  <c:v>13.555333333333374</c:v>
                </c:pt>
                <c:pt idx="316">
                  <c:v>24.476129032258029</c:v>
                </c:pt>
                <c:pt idx="317">
                  <c:v>18.07333333333316</c:v>
                </c:pt>
                <c:pt idx="318">
                  <c:v>45.154630593131998</c:v>
                </c:pt>
                <c:pt idx="319">
                  <c:v>25.241935483870964</c:v>
                </c:pt>
                <c:pt idx="320">
                  <c:v>23.763333333333112</c:v>
                </c:pt>
                <c:pt idx="321">
                  <c:v>18.348387096774189</c:v>
                </c:pt>
                <c:pt idx="322">
                  <c:v>4.9183333333333534</c:v>
                </c:pt>
                <c:pt idx="323">
                  <c:v>0.5000967741935487</c:v>
                </c:pt>
                <c:pt idx="324">
                  <c:v>0</c:v>
                </c:pt>
                <c:pt idx="325">
                  <c:v>0</c:v>
                </c:pt>
                <c:pt idx="326">
                  <c:v>1.5967741935483871E-2</c:v>
                </c:pt>
                <c:pt idx="327">
                  <c:v>3.7040000000000002</c:v>
                </c:pt>
                <c:pt idx="328">
                  <c:v>14.753548387096775</c:v>
                </c:pt>
                <c:pt idx="329">
                  <c:v>52.046666666666262</c:v>
                </c:pt>
                <c:pt idx="330">
                  <c:v>22.796774193548384</c:v>
                </c:pt>
                <c:pt idx="331">
                  <c:v>25.635483870967601</c:v>
                </c:pt>
                <c:pt idx="332">
                  <c:v>31.423333333333105</c:v>
                </c:pt>
                <c:pt idx="333">
                  <c:v>17.822580645161118</c:v>
                </c:pt>
                <c:pt idx="334">
                  <c:v>2.7233333333333412</c:v>
                </c:pt>
                <c:pt idx="335">
                  <c:v>4.5387096774193593E-2</c:v>
                </c:pt>
                <c:pt idx="336">
                  <c:v>0</c:v>
                </c:pt>
                <c:pt idx="337">
                  <c:v>0</c:v>
                </c:pt>
                <c:pt idx="338">
                  <c:v>0.14677419354838744</c:v>
                </c:pt>
                <c:pt idx="339">
                  <c:v>3.6566666666666667</c:v>
                </c:pt>
                <c:pt idx="340">
                  <c:v>20.334838709677552</c:v>
                </c:pt>
                <c:pt idx="341">
                  <c:v>48.453333333333326</c:v>
                </c:pt>
                <c:pt idx="342">
                  <c:v>48.096774193548384</c:v>
                </c:pt>
                <c:pt idx="343">
                  <c:v>18.712903225806535</c:v>
                </c:pt>
                <c:pt idx="344">
                  <c:v>11.101000000000001</c:v>
                </c:pt>
                <c:pt idx="345">
                  <c:v>8.6506451612903188</c:v>
                </c:pt>
                <c:pt idx="346">
                  <c:v>1.6526666666666665</c:v>
                </c:pt>
                <c:pt idx="347">
                  <c:v>8.4516129032258205E-2</c:v>
                </c:pt>
                <c:pt idx="348">
                  <c:v>0</c:v>
                </c:pt>
                <c:pt idx="349">
                  <c:v>0</c:v>
                </c:pt>
                <c:pt idx="350">
                  <c:v>0.15967741935483873</c:v>
                </c:pt>
                <c:pt idx="351">
                  <c:v>2.2546666666666666</c:v>
                </c:pt>
                <c:pt idx="352">
                  <c:v>16.411935483870991</c:v>
                </c:pt>
                <c:pt idx="353">
                  <c:v>11.136333333333337</c:v>
                </c:pt>
                <c:pt idx="354">
                  <c:v>28.191935483871031</c:v>
                </c:pt>
                <c:pt idx="355">
                  <c:v>25.390322580645034</c:v>
                </c:pt>
                <c:pt idx="356">
                  <c:v>18</c:v>
                </c:pt>
                <c:pt idx="357">
                  <c:v>9.8380645161290747</c:v>
                </c:pt>
                <c:pt idx="358">
                  <c:v>0.94433333333333325</c:v>
                </c:pt>
                <c:pt idx="359">
                  <c:v>2.6451612903226018E-2</c:v>
                </c:pt>
                <c:pt idx="360">
                  <c:v>0</c:v>
                </c:pt>
                <c:pt idx="361">
                  <c:v>0</c:v>
                </c:pt>
                <c:pt idx="362">
                  <c:v>4.2741935483870966E-2</c:v>
                </c:pt>
                <c:pt idx="363">
                  <c:v>1.9666666666666661</c:v>
                </c:pt>
                <c:pt idx="364">
                  <c:v>3.6174193548387104</c:v>
                </c:pt>
                <c:pt idx="365">
                  <c:v>38.338333333333338</c:v>
                </c:pt>
                <c:pt idx="366">
                  <c:v>78.854838709677409</c:v>
                </c:pt>
                <c:pt idx="367">
                  <c:v>20.098709677419219</c:v>
                </c:pt>
                <c:pt idx="368">
                  <c:v>38.136666666666322</c:v>
                </c:pt>
                <c:pt idx="369">
                  <c:v>15.532258064516098</c:v>
                </c:pt>
                <c:pt idx="370">
                  <c:v>4.4413333333333718</c:v>
                </c:pt>
                <c:pt idx="371">
                  <c:v>0.33264516129032401</c:v>
                </c:pt>
              </c:numCache>
            </c:numRef>
          </c:val>
        </c:ser>
        <c:marker val="1"/>
        <c:axId val="110145920"/>
        <c:axId val="110147456"/>
      </c:lineChart>
      <c:dateAx>
        <c:axId val="110145920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0147456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11014745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800" b="1"/>
                  <a:t>monthly average (cumecs)</a:t>
                </a:r>
              </a:p>
            </c:rich>
          </c:tx>
          <c:layout>
            <c:manualLayout>
              <c:xMode val="edge"/>
              <c:yMode val="edge"/>
              <c:x val="3.1592620978395857E-3"/>
              <c:y val="0.24098978973529903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014592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chemeClr val="tx1">
          <a:lumMod val="65000"/>
          <a:lumOff val="35000"/>
        </a:schemeClr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0.225</cdr:x>
      <cdr:y>0</cdr:y>
    </cdr:from>
    <cdr:to>
      <cdr:x>0.79167</cdr:x>
      <cdr:y>0.13636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7400" y="0"/>
          <a:ext cx="5181600" cy="45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Monthly average discharge at Tuul UB (1978-2008)</a:t>
          </a:r>
          <a:endParaRPr lang="en-U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0.34146</cdr:x>
      <cdr:y>0</cdr:y>
    </cdr:from>
    <cdr:to>
      <cdr:x>0.70084</cdr:x>
      <cdr:y>0.08888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0366" y="0"/>
          <a:ext cx="3157827" cy="1947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Monthly average discharge at Tuul UB (1978-2008)</a:t>
          </a:r>
          <a:endParaRPr lang="en-US" sz="1100" b="1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A90-C30B-47BA-83AB-80FD08E08710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B361DC-AAF2-4ED8-BCF7-514C8FB00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A90-C30B-47BA-83AB-80FD08E08710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61DC-AAF2-4ED8-BCF7-514C8FB00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DB361DC-AAF2-4ED8-BCF7-514C8FB00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A90-C30B-47BA-83AB-80FD08E08710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A90-C30B-47BA-83AB-80FD08E08710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DB361DC-AAF2-4ED8-BCF7-514C8FB00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A90-C30B-47BA-83AB-80FD08E08710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B361DC-AAF2-4ED8-BCF7-514C8FB00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7F3CA90-C30B-47BA-83AB-80FD08E08710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61DC-AAF2-4ED8-BCF7-514C8FB00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A90-C30B-47BA-83AB-80FD08E08710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DB361DC-AAF2-4ED8-BCF7-514C8FB00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A90-C30B-47BA-83AB-80FD08E08710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DB361DC-AAF2-4ED8-BCF7-514C8FB00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A90-C30B-47BA-83AB-80FD08E08710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B361DC-AAF2-4ED8-BCF7-514C8FB00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B361DC-AAF2-4ED8-BCF7-514C8FB00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CA90-C30B-47BA-83AB-80FD08E08710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DB361DC-AAF2-4ED8-BCF7-514C8FB00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7F3CA90-C30B-47BA-83AB-80FD08E08710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7F3CA90-C30B-47BA-83AB-80FD08E08710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B361DC-AAF2-4ED8-BCF7-514C8FB00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8229600" cy="2819400"/>
          </a:xfrm>
        </p:spPr>
        <p:txBody>
          <a:bodyPr>
            <a:noAutofit/>
          </a:bodyPr>
          <a:lstStyle/>
          <a:p>
            <a:pPr algn="r"/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N.Jadambaa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-S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.D., Professor,  </a:t>
            </a:r>
          </a:p>
          <a:p>
            <a:pPr algn="r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consultant  Peabody-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Winsway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resources company </a:t>
            </a:r>
          </a:p>
          <a:p>
            <a:pPr algn="r"/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S.Tumurchudur-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“Integrated Natural Resource Management in the Baikal Basin Transboundary Ecosystem” Project, NTD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2209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Selenge basin: 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Surface and groundwater resources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Tuul water basin, Groundwater potential possible  exploitation   resources </a:t>
            </a:r>
            <a:endParaRPr lang="en-US" sz="3200" dirty="0"/>
          </a:p>
        </p:txBody>
      </p:sp>
      <p:pic>
        <p:nvPicPr>
          <p:cNvPr id="4" name="Picture 2" descr="C:\Documents and Settings\Administrator\Desktop\map2_for_prin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880" y="1527174"/>
            <a:ext cx="6759372" cy="472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Tuul WB, Result of calculation: GW potential possible  exploitation   resources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6" cy="481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/>
                <a:gridCol w="2126059"/>
                <a:gridCol w="2126059"/>
                <a:gridCol w="2126059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Arial" pitchFamily="34" charset="0"/>
                        </a:rPr>
                        <a:t>  Èí-äåêñ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Arial Mon" pitchFamily="34" charset="0"/>
                          <a:ea typeface="Calibri"/>
                          <a:cs typeface="Arial" pitchFamily="34" charset="0"/>
                        </a:rPr>
                        <a:t>Òàëáàé, àì êì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Arial Mon" pitchFamily="34" charset="0"/>
                          <a:ea typeface="Calibri"/>
                          <a:cs typeface="Arial" pitchFamily="34" charset="0"/>
                        </a:rPr>
                        <a:t>Íýãæ </a:t>
                      </a: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Arial" pitchFamily="34" charset="0"/>
                        </a:rPr>
                        <a:t>òàëáàéí  </a:t>
                      </a:r>
                      <a:r>
                        <a:rPr lang="mn-MN" sz="1600" dirty="0">
                          <a:latin typeface="Arial Mon" pitchFamily="34" charset="0"/>
                          <a:ea typeface="Calibri"/>
                          <a:cs typeface="Arial" pitchFamily="34" charset="0"/>
                        </a:rPr>
                        <a:t>íººö,  </a:t>
                      </a: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Arial" pitchFamily="34" charset="0"/>
                        </a:rPr>
                        <a:t>ë/ñ</a:t>
                      </a:r>
                      <a:r>
                        <a:rPr lang="mn-MN" sz="1600" dirty="0">
                          <a:latin typeface="Arial Mon" pitchFamily="34" charset="0"/>
                          <a:ea typeface="Calibri"/>
                          <a:cs typeface="Arial" pitchFamily="34" charset="0"/>
                        </a:rPr>
                        <a:t>* àì êì 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Arial Mon" pitchFamily="34" charset="0"/>
                          <a:ea typeface="Calibri"/>
                          <a:cs typeface="Arial" pitchFamily="34" charset="0"/>
                        </a:rPr>
                        <a:t>Íººö,  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Arial Mon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mn-MN" sz="1600" baseline="30000" dirty="0">
                          <a:latin typeface="Arial Mon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r>
                        <a:rPr lang="mn-MN" sz="1600" dirty="0">
                          <a:latin typeface="Arial Mon" pitchFamily="34" charset="0"/>
                          <a:ea typeface="Calibri"/>
                          <a:cs typeface="Arial" pitchFamily="34" charset="0"/>
                        </a:rPr>
                        <a:t> øîî ì/æèë 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1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16.56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   10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5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2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3705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      3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351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3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6122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      2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386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5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24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   0.65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 0.78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6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522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   0.65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11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7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1278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   0.165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    7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8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2303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    0.165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12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9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49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    0.0165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0.03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11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12857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    0.165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7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13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22740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     0.003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    2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Íèéò </a:t>
                      </a:r>
                      <a:r>
                        <a:rPr lang="mn-MN" sz="1600" b="1" dirty="0">
                          <a:latin typeface="Arial Mon" pitchFamily="34" charset="0"/>
                          <a:ea typeface="Calibri"/>
                          <a:cs typeface="Times New Roman"/>
                        </a:rPr>
                        <a:t>ä¿í 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49616.56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b="1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                781.81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My doc 3\JPG_md\Basins\rb29_english.jpg"/>
          <p:cNvPicPr/>
          <p:nvPr/>
        </p:nvPicPr>
        <p:blipFill>
          <a:blip r:embed="rId2" cstate="print"/>
          <a:srcRect l="777" t="6146" r="926" b="7143"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My Documents\r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839200" cy="51054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457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Water management sub basins in Selenge basin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nito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686800" cy="601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Surface water monitoring network in Selenge basin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-1" y="3352800"/>
          <a:ext cx="9144001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0"/>
          <a:ext cx="9144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0"/>
          <a:ext cx="914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-1" y="3886200"/>
          <a:ext cx="9144001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0" y="1981200"/>
            <a:ext cx="3000396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Surface area = 35.6 km2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Volume = 687mcm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Spillway level = 1392.59m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228600"/>
            <a:ext cx="655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Planned Tuul water complex upstream site of UB city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14282" y="285704"/>
            <a:ext cx="8786874" cy="6572296"/>
            <a:chOff x="-64" y="0"/>
            <a:chExt cx="9144064" cy="6858000"/>
          </a:xfrm>
        </p:grpSpPr>
        <p:graphicFrame>
          <p:nvGraphicFramePr>
            <p:cNvPr id="4" name="Chart 3"/>
            <p:cNvGraphicFramePr>
              <a:graphicFrameLocks/>
            </p:cNvGraphicFramePr>
            <p:nvPr/>
          </p:nvGraphicFramePr>
          <p:xfrm>
            <a:off x="-64" y="0"/>
            <a:ext cx="9144064" cy="2285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645" t="1513" r="2281" b="6387"/>
            <a:stretch>
              <a:fillRect/>
            </a:stretch>
          </p:blipFill>
          <p:spPr bwMode="auto">
            <a:xfrm>
              <a:off x="0" y="2285992"/>
              <a:ext cx="4786314" cy="4572008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783" r="1747" b="6193"/>
            <a:stretch>
              <a:fillRect/>
            </a:stretch>
          </p:blipFill>
          <p:spPr bwMode="auto">
            <a:xfrm>
              <a:off x="4786314" y="2285992"/>
              <a:ext cx="4357686" cy="4572008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3214678" y="3000372"/>
            <a:ext cx="1357322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EFlow=75% of MM flow (1945-08)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00958" y="3857628"/>
            <a:ext cx="12858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EFlow=75% of MM flow (1996-08)</a:t>
            </a:r>
            <a:endParaRPr lang="en-US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29488" y="0"/>
            <a:ext cx="1714512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 Flow for Tuul River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73223"/>
            <a:ext cx="2209800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RIBASIM model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“Environmental Flow and Potential Resources Assessment of major rivers in Selenge basin” project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Environmental flows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- quantity, timing, and quality of water flows required to sustain freshwater and estuarine ecosystems and the human livelihoods and well being that depend on these ecosystems.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Water managers strive to achieve a flow regime, or pattern, that provides for human uses and maintains the essential processes required to support healthy river ecosystems.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“Environmental Flow and Potential Resources Assessment of major rivers in Selenge basin” project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3124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447800"/>
          </a:xfrm>
        </p:spPr>
        <p:txBody>
          <a:bodyPr>
            <a:normAutofit fontScale="90000"/>
          </a:bodyPr>
          <a:lstStyle/>
          <a:p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 Mon" pitchFamily="34" charset="0"/>
                <a:cs typeface="Arial" pitchFamily="34" charset="0"/>
              </a:rPr>
              <a:t>Selenge water basin :Sub basins </a:t>
            </a:r>
            <a:r>
              <a:rPr lang="en-US" sz="1800" b="1" dirty="0" smtClean="0">
                <a:latin typeface="Arial Mon" pitchFamily="34" charset="0"/>
              </a:rPr>
              <a:t>:</a:t>
            </a:r>
            <a:r>
              <a:rPr lang="en-US" sz="1800" dirty="0">
                <a:latin typeface="Arial Mon" pitchFamily="34" charset="0"/>
              </a:rPr>
              <a:t/>
            </a:r>
            <a:br>
              <a:rPr lang="en-US" sz="1800" dirty="0">
                <a:latin typeface="Arial Mon" pitchFamily="34" charset="0"/>
              </a:rPr>
            </a:br>
            <a:r>
              <a:rPr lang="mn-MN" sz="1800" dirty="0">
                <a:latin typeface="Arial Mon" pitchFamily="34" charset="0"/>
              </a:rPr>
              <a:t> 3- Ìèíæèéí, 4- Õ¿äýðèéí, 5- Åðººãèéí, 6- Øàð ãîëûí, 7- Õàðààãèéí,  8-Òóóëûí, 10-Îðõîíû , 11-Òàìèðûí, 12-Õàíóéí, 13-Èäýð-Äýëãýð </a:t>
            </a:r>
            <a:r>
              <a:rPr lang="en-US" sz="1800" dirty="0" err="1">
                <a:latin typeface="Arial Mon" pitchFamily="34" charset="0"/>
              </a:rPr>
              <a:t>ìºðºí</a:t>
            </a:r>
            <a:r>
              <a:rPr lang="en-US" sz="1800" dirty="0">
                <a:latin typeface="Arial Mon" pitchFamily="34" charset="0"/>
              </a:rPr>
              <a:t>-</a:t>
            </a:r>
            <a:r>
              <a:rPr lang="mn-MN" sz="1800" dirty="0">
                <a:latin typeface="Arial Mon" pitchFamily="34" charset="0"/>
              </a:rPr>
              <a:t> ×óëóóòûí, </a:t>
            </a:r>
            <a:r>
              <a:rPr lang="en-US" sz="1800" dirty="0">
                <a:latin typeface="Arial Mon" pitchFamily="34" charset="0"/>
              </a:rPr>
              <a:t> 1</a:t>
            </a:r>
            <a:r>
              <a:rPr lang="mn-MN" sz="1800" dirty="0">
                <a:latin typeface="Arial Mon" pitchFamily="34" charset="0"/>
              </a:rPr>
              <a:t>4-Ñýëýíãèéí, 15-Õºâñãºë, Ýã-¯¿ðèéí, 17-Çýëòýðèéí</a:t>
            </a:r>
            <a:r>
              <a:rPr lang="en-US" sz="1800" dirty="0">
                <a:latin typeface="Arial Mon" pitchFamily="34" charset="0"/>
              </a:rPr>
              <a:t>, </a:t>
            </a:r>
            <a:r>
              <a:rPr lang="mn-MN" sz="1800" dirty="0">
                <a:latin typeface="Arial Mon" pitchFamily="34" charset="0"/>
              </a:rPr>
              <a:t>18– Øèøõýäèéí.  </a:t>
            </a:r>
            <a:r>
              <a:rPr lang="en-US" sz="1800" dirty="0">
                <a:latin typeface="Arial Mon" pitchFamily="34" charset="0"/>
              </a:rPr>
              <a:t/>
            </a:r>
            <a:br>
              <a:rPr lang="en-US" sz="1800" dirty="0">
                <a:latin typeface="Arial Mon" pitchFamily="34" charset="0"/>
              </a:rPr>
            </a:br>
            <a:r>
              <a:rPr lang="mn-MN" sz="1800" dirty="0">
                <a:latin typeface="Arial Mon" pitchFamily="34" charset="0"/>
              </a:rPr>
              <a:t>Æè÷</a:t>
            </a:r>
            <a:r>
              <a:rPr lang="en-US" sz="1800" dirty="0">
                <a:latin typeface="Arial Mon" pitchFamily="34" charset="0"/>
              </a:rPr>
              <a:t>:</a:t>
            </a:r>
            <a:r>
              <a:rPr lang="mn-MN" sz="1800" dirty="0">
                <a:latin typeface="Arial Mon" pitchFamily="34" charset="0"/>
              </a:rPr>
              <a:t>Äóãààð</a:t>
            </a:r>
            <a:r>
              <a:rPr lang="en-US" sz="1800" dirty="0">
                <a:latin typeface="Arial Mon" pitchFamily="34" charset="0"/>
              </a:rPr>
              <a:t> í</a:t>
            </a:r>
            <a:r>
              <a:rPr lang="mn-MN" sz="1800" dirty="0">
                <a:latin typeface="Arial Mon" pitchFamily="34" charset="0"/>
              </a:rPr>
              <a:t>ü</a:t>
            </a:r>
            <a:r>
              <a:rPr lang="en-US" sz="1800" dirty="0">
                <a:latin typeface="Arial Mon" pitchFamily="34" charset="0"/>
              </a:rPr>
              <a:t> ã</a:t>
            </a:r>
            <a:r>
              <a:rPr lang="mn-MN" sz="1800" dirty="0">
                <a:latin typeface="Arial Mon" pitchFamily="34" charset="0"/>
              </a:rPr>
              <a:t>èäðîãåîëîãèéí ä¿¿ðýã÷ëýëèéí äóãààðòàé òîõèð÷ áàéãàà.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selenge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98916" y="2449887"/>
            <a:ext cx="4509655" cy="272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61722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THANK YOU FOR YOUR ATTENTION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458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Environmental Flow and Potential Resources Assessment of major rivers in Selenge basin” project is going on  and hydrological processes to  be linked  to: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Water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quality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Ground water</a:t>
            </a:r>
            <a:endParaRPr lang="en-US" sz="3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Biology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Geomorphology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Fauna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Vegetation ….. and so on.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Selenge basin: Groundwater renewable resources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57200" y="1295400"/>
          <a:ext cx="8229600" cy="5069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Index in the Map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Area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(sq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kilometr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Flow,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(mm)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Resource (mil m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/year)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31796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1108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Selenge basin: Groundwater potential possible  exploitation   resources </a:t>
            </a:r>
            <a:endParaRPr lang="en-US" sz="2800" dirty="0"/>
          </a:p>
        </p:txBody>
      </p:sp>
      <p:pic>
        <p:nvPicPr>
          <p:cNvPr id="4" name="Picture 2" descr="C:\Documents and Settings\userpc\My Documents\Selenge\zur\EXP-Re-Selen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3344" y="1550035"/>
            <a:ext cx="640080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Exactly (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собственно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Selenge basin, Groundwater potential possible  exploitation   resources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5047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4025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Index in the Map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Area (km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GW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flow, 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L/s*km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GW PPER, m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/year*km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Resources (Mil m</a:t>
                      </a:r>
                      <a:r>
                        <a:rPr lang="en-US" sz="20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/year)</a:t>
                      </a:r>
                    </a:p>
                  </a:txBody>
                  <a:tcPr marL="9525" marR="9525" marT="9525" marB="0" anchor="b"/>
                </a:tc>
              </a:tr>
              <a:tr h="40259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</a:tr>
              <a:tr h="40259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323</a:t>
                      </a:r>
                    </a:p>
                  </a:txBody>
                  <a:tcPr marL="9525" marR="9525" marT="9525" marB="0" anchor="b"/>
                </a:tc>
              </a:tr>
              <a:tr h="40259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</a:tr>
              <a:tr h="40259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40259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40259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40259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</a:tr>
              <a:tr h="40259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40259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40259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13880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4025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31749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7" name="Picture 4" descr="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909"/>
          <a:stretch>
            <a:fillRect/>
          </a:stretch>
        </p:blipFill>
        <p:spPr>
          <a:xfrm>
            <a:off x="0" y="-22225"/>
            <a:ext cx="9144000" cy="6529388"/>
          </a:xfrm>
          <a:noFill/>
        </p:spPr>
      </p:pic>
      <p:sp>
        <p:nvSpPr>
          <p:cNvPr id="41988" name="Rectangle 5"/>
          <p:cNvSpPr>
            <a:spLocks noRot="1" noChangeArrowheads="1"/>
          </p:cNvSpPr>
          <p:nvPr/>
        </p:nvSpPr>
        <p:spPr bwMode="auto">
          <a:xfrm>
            <a:off x="5181600" y="1524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600" dirty="0">
                <a:solidFill>
                  <a:schemeClr val="bg1"/>
                </a:solidFill>
              </a:rPr>
              <a:t>Fig. 2. Location sketch map of exploration wells for water supply of Erdenet (Selenge river valley, in 62 km from Erdenet)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Scale 1:100 </a:t>
            </a:r>
            <a:r>
              <a:rPr lang="en-US" sz="1600" dirty="0" smtClean="0">
                <a:solidFill>
                  <a:schemeClr val="bg1"/>
                </a:solidFill>
              </a:rPr>
              <a:t>000 (1978, Russian studies)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Result of pumping test (Erdenet)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152399" y="1295400"/>
          <a:ext cx="8839201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743"/>
                <a:gridCol w="1262743"/>
                <a:gridCol w="1262743"/>
                <a:gridCol w="1262743"/>
                <a:gridCol w="1262743"/>
                <a:gridCol w="1262743"/>
                <a:gridCol w="1262743"/>
              </a:tblGrid>
              <a:tr h="2256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Number of wells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Depth,m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Water table,m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Thickness, 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Draw.down,m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Yield, l/sec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Hydraulic conductivity, m/day </a:t>
                      </a:r>
                    </a:p>
                  </a:txBody>
                  <a:tcPr horzOverflow="overflow"/>
                </a:tc>
              </a:tr>
              <a:tr h="967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41.0 – 44.5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0.27 – 2.17 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31.8 –  42.1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0.67 - 27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 – 144.7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114.8 – 398.6</a:t>
                      </a:r>
                    </a:p>
                  </a:txBody>
                  <a:tcPr horzOverflow="overflow"/>
                </a:tc>
              </a:tr>
              <a:tr h="967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Average or 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38.7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1932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276.2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Tuul water basin, Groundwater renewable resources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Administrator\Desktop\map1_for_prin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447800"/>
            <a:ext cx="6872520" cy="4800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Tuul WB, Result of calculation: GW renewable resources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517"/>
                <a:gridCol w="1653602"/>
                <a:gridCol w="2126059"/>
                <a:gridCol w="212605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 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Arial Mon" pitchFamily="34" charset="0"/>
                          <a:ea typeface="+mn-ea"/>
                          <a:cs typeface="Arial" pitchFamily="34" charset="0"/>
                        </a:rPr>
                        <a:t>Classification of GW  renewable R.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 Mon" pitchFamily="34" charset="0"/>
                        <a:cs typeface="Arial" pitchFamily="34" charset="0"/>
                      </a:endParaRPr>
                    </a:p>
                  </a:txBody>
                  <a:tcPr marL="9843" marR="9843" marT="9525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Area</a:t>
                      </a: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km2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GW flow</a:t>
                      </a: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mm</a:t>
                      </a: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*1 </a:t>
                      </a:r>
                      <a:r>
                        <a:rPr lang="en-US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km2</a:t>
                      </a: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Resources</a:t>
                      </a: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,</a:t>
                      </a:r>
                      <a:endParaRPr lang="en-US" sz="1600" dirty="0" smtClean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mn-MN" sz="1600" dirty="0">
                          <a:latin typeface="Arial Mon" pitchFamily="34" charset="0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mn-MN" sz="1600" baseline="30000" dirty="0">
                          <a:latin typeface="Arial Mon" pitchFamily="34" charset="0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mn-MN" sz="1600" dirty="0">
                          <a:latin typeface="Arial Mon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m3/year</a:t>
                      </a:r>
                      <a:endParaRPr lang="en-US" sz="16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  with</a:t>
                      </a:r>
                      <a:r>
                        <a:rPr lang="en-US" sz="2000" baseline="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 lower</a:t>
                      </a:r>
                      <a:endParaRPr lang="en-US" sz="20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 dirty="0">
                          <a:latin typeface="Arial Mon" pitchFamily="34" charset="0"/>
                          <a:ea typeface="Calibri"/>
                          <a:cs typeface="Times New Roman"/>
                        </a:rPr>
                        <a:t>      33982</a:t>
                      </a:r>
                      <a:endParaRPr lang="en-US" sz="20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 dirty="0">
                          <a:latin typeface="Arial Mon" pitchFamily="34" charset="0"/>
                          <a:ea typeface="Calibri"/>
                          <a:cs typeface="Times New Roman"/>
                        </a:rPr>
                        <a:t>        5</a:t>
                      </a:r>
                      <a:endParaRPr lang="en-US" sz="20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 dirty="0">
                          <a:latin typeface="Arial Mon" pitchFamily="34" charset="0"/>
                          <a:ea typeface="Calibri"/>
                          <a:cs typeface="Times New Roman"/>
                        </a:rPr>
                        <a:t>       172</a:t>
                      </a:r>
                      <a:endParaRPr lang="en-US" sz="20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Lower to moderate </a:t>
                      </a:r>
                      <a:endParaRPr lang="en-US" sz="20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>
                          <a:latin typeface="Arial Mon" pitchFamily="34" charset="0"/>
                          <a:ea typeface="Calibri"/>
                          <a:cs typeface="Times New Roman"/>
                        </a:rPr>
                        <a:t>        4500</a:t>
                      </a:r>
                      <a:endParaRPr lang="en-US" sz="200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>
                          <a:latin typeface="Arial Mon" pitchFamily="34" charset="0"/>
                          <a:ea typeface="Calibri"/>
                          <a:cs typeface="Times New Roman"/>
                        </a:rPr>
                        <a:t>      13</a:t>
                      </a:r>
                      <a:endParaRPr lang="en-US" sz="200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 dirty="0">
                          <a:latin typeface="Arial Mon" pitchFamily="34" charset="0"/>
                          <a:ea typeface="Calibri"/>
                          <a:cs typeface="Times New Roman"/>
                        </a:rPr>
                        <a:t>         57</a:t>
                      </a:r>
                      <a:endParaRPr lang="en-US" sz="20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Moderate</a:t>
                      </a:r>
                      <a:endParaRPr lang="en-US" sz="20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>
                          <a:latin typeface="Arial Mon" pitchFamily="34" charset="0"/>
                          <a:ea typeface="Calibri"/>
                          <a:cs typeface="Times New Roman"/>
                        </a:rPr>
                        <a:t>        2641</a:t>
                      </a:r>
                      <a:endParaRPr lang="en-US" sz="200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>
                          <a:latin typeface="Arial Mon" pitchFamily="34" charset="0"/>
                          <a:ea typeface="Calibri"/>
                          <a:cs typeface="Times New Roman"/>
                        </a:rPr>
                        <a:t>      35</a:t>
                      </a:r>
                      <a:endParaRPr lang="en-US" sz="200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 dirty="0">
                          <a:latin typeface="Arial Mon" pitchFamily="34" charset="0"/>
                          <a:ea typeface="Calibri"/>
                          <a:cs typeface="Times New Roman"/>
                        </a:rPr>
                        <a:t>         95</a:t>
                      </a:r>
                      <a:endParaRPr lang="en-US" sz="20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Moderate to high</a:t>
                      </a:r>
                      <a:endParaRPr lang="en-US" sz="20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>
                          <a:latin typeface="Arial Mon" pitchFamily="34" charset="0"/>
                          <a:ea typeface="Calibri"/>
                          <a:cs typeface="Times New Roman"/>
                        </a:rPr>
                        <a:t>        8310</a:t>
                      </a:r>
                      <a:endParaRPr lang="en-US" sz="200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>
                          <a:latin typeface="Arial Mon" pitchFamily="34" charset="0"/>
                          <a:ea typeface="Calibri"/>
                          <a:cs typeface="Times New Roman"/>
                        </a:rPr>
                        <a:t>      75</a:t>
                      </a:r>
                      <a:endParaRPr lang="en-US" sz="200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 dirty="0">
                          <a:latin typeface="Arial Mon" pitchFamily="34" charset="0"/>
                          <a:ea typeface="Calibri"/>
                          <a:cs typeface="Times New Roman"/>
                        </a:rPr>
                        <a:t>      629</a:t>
                      </a:r>
                      <a:endParaRPr lang="en-US" sz="20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With high</a:t>
                      </a:r>
                      <a:endParaRPr lang="en-US" sz="20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>
                          <a:latin typeface="Arial Mon" pitchFamily="34" charset="0"/>
                          <a:ea typeface="Calibri"/>
                          <a:cs typeface="Times New Roman"/>
                        </a:rPr>
                        <a:t>          183</a:t>
                      </a:r>
                      <a:endParaRPr lang="en-US" sz="200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>
                          <a:latin typeface="Arial Mon" pitchFamily="34" charset="0"/>
                          <a:ea typeface="Calibri"/>
                          <a:cs typeface="Times New Roman"/>
                        </a:rPr>
                        <a:t>     150</a:t>
                      </a:r>
                      <a:endParaRPr lang="en-US" sz="200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 dirty="0">
                          <a:latin typeface="Arial Mon" pitchFamily="34" charset="0"/>
                          <a:ea typeface="Calibri"/>
                          <a:cs typeface="Times New Roman"/>
                        </a:rPr>
                        <a:t>        27</a:t>
                      </a:r>
                      <a:endParaRPr lang="en-US" sz="20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 Mon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en-US" sz="20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 b="1">
                          <a:latin typeface="Arial Mon" pitchFamily="34" charset="0"/>
                          <a:ea typeface="Calibri"/>
                          <a:cs typeface="Times New Roman"/>
                        </a:rPr>
                        <a:t>       49616</a:t>
                      </a:r>
                      <a:endParaRPr lang="en-US" sz="200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 b="1" dirty="0">
                          <a:latin typeface="Arial Mon" pitchFamily="34" charset="0"/>
                          <a:ea typeface="Calibri"/>
                          <a:cs typeface="Times New Roman"/>
                        </a:rPr>
                        <a:t>       981</a:t>
                      </a:r>
                      <a:endParaRPr lang="en-US" sz="2000" dirty="0">
                        <a:latin typeface="Arial Mon" pitchFamily="34" charset="0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990</TotalTime>
  <Words>736</Words>
  <Application>Microsoft Office PowerPoint</Application>
  <PresentationFormat>On-screen Show (4:3)</PresentationFormat>
  <Paragraphs>253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Selenge basin:  Surface and groundwater resources</vt:lpstr>
      <vt:lpstr>  Selenge water basin :Sub basins :  3- Ìèíæèéí, 4- Õ¿äýðèéí, 5- Åðººãèéí, 6- Øàð ãîëûí, 7- Õàðààãèéí,  8-Òóóëûí, 10-Îðõîíû , 11-Òàìèðûí, 12-Õàíóéí, 13-Èäýð-Äýëãýð ìºðºí- ×óëóóòûí,  14-Ñýëýíãèéí, 15-Õºâñãºë, Ýã-¯¿ðèéí, 17-Çýëòýðèéí, 18– Øèøõýäèéí.   Æè÷:Äóãààð íü ãèäðîãåîëîãèéí ä¿¿ðýã÷ëýëèéí äóãààðòàé òîõèð÷ áàéãàà.  </vt:lpstr>
      <vt:lpstr>Selenge basin: Groundwater renewable resources </vt:lpstr>
      <vt:lpstr>Selenge basin: Groundwater potential possible  exploitation   resources </vt:lpstr>
      <vt:lpstr>Exactly (собственно) Selenge basin, Groundwater potential possible  exploitation   resources </vt:lpstr>
      <vt:lpstr>Slide 6</vt:lpstr>
      <vt:lpstr>Result of pumping test (Erdenet)</vt:lpstr>
      <vt:lpstr>Tuul water basin, Groundwater renewable resources </vt:lpstr>
      <vt:lpstr>Tuul WB, Result of calculation: GW renewable resources</vt:lpstr>
      <vt:lpstr>Tuul water basin, Groundwater potential possible  exploitation   resources </vt:lpstr>
      <vt:lpstr>Tuul WB, Result of calculation: GW potential possible  exploitation   resources </vt:lpstr>
      <vt:lpstr>Slide 12</vt:lpstr>
      <vt:lpstr>Slide 13</vt:lpstr>
      <vt:lpstr>Slide 14</vt:lpstr>
      <vt:lpstr>Slide 15</vt:lpstr>
      <vt:lpstr>Slide 16</vt:lpstr>
      <vt:lpstr>Slide 17</vt:lpstr>
      <vt:lpstr>“Environmental Flow and Potential Resources Assessment of major rivers in Selenge basin” project</vt:lpstr>
      <vt:lpstr>“Environmental Flow and Potential Resources Assessment of major rivers in Selenge basin” project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Selenge water basin: Hydro-geology and groundwater resources</dc:title>
  <dc:creator>userpc</dc:creator>
  <cp:lastModifiedBy>Tumurchudur</cp:lastModifiedBy>
  <cp:revision>117</cp:revision>
  <dcterms:created xsi:type="dcterms:W3CDTF">2006-01-01T08:02:55Z</dcterms:created>
  <dcterms:modified xsi:type="dcterms:W3CDTF">2013-03-19T04:18:12Z</dcterms:modified>
</cp:coreProperties>
</file>